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4">
  <p:sldMasterIdLst>
    <p:sldMasterId id="2147483699" r:id="rId1"/>
  </p:sldMasterIdLst>
  <p:notesMasterIdLst>
    <p:notesMasterId r:id="rId31"/>
  </p:notesMasterIdLst>
  <p:handoutMasterIdLst>
    <p:handoutMasterId r:id="rId32"/>
  </p:handoutMasterIdLst>
  <p:sldIdLst>
    <p:sldId id="295" r:id="rId2"/>
    <p:sldId id="256" r:id="rId3"/>
    <p:sldId id="336" r:id="rId4"/>
    <p:sldId id="358" r:id="rId5"/>
    <p:sldId id="359" r:id="rId6"/>
    <p:sldId id="360" r:id="rId7"/>
    <p:sldId id="361" r:id="rId8"/>
    <p:sldId id="362" r:id="rId9"/>
    <p:sldId id="363" r:id="rId10"/>
    <p:sldId id="364" r:id="rId11"/>
    <p:sldId id="365" r:id="rId12"/>
    <p:sldId id="366" r:id="rId13"/>
    <p:sldId id="367" r:id="rId14"/>
    <p:sldId id="368" r:id="rId15"/>
    <p:sldId id="369" r:id="rId16"/>
    <p:sldId id="370" r:id="rId17"/>
    <p:sldId id="371" r:id="rId18"/>
    <p:sldId id="372" r:id="rId19"/>
    <p:sldId id="373" r:id="rId20"/>
    <p:sldId id="374" r:id="rId21"/>
    <p:sldId id="375" r:id="rId22"/>
    <p:sldId id="376" r:id="rId23"/>
    <p:sldId id="377" r:id="rId24"/>
    <p:sldId id="379" r:id="rId25"/>
    <p:sldId id="378" r:id="rId26"/>
    <p:sldId id="380" r:id="rId27"/>
    <p:sldId id="381" r:id="rId28"/>
    <p:sldId id="308" r:id="rId29"/>
    <p:sldId id="332" r:id="rId30"/>
  </p:sldIdLst>
  <p:sldSz cx="9144000" cy="6858000" type="screen4x3"/>
  <p:notesSz cx="7104063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1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682E"/>
    <a:srgbClr val="9DBEE5"/>
    <a:srgbClr val="EEF3F7"/>
    <a:srgbClr val="E6839E"/>
    <a:srgbClr val="48962B"/>
    <a:srgbClr val="FDC100"/>
    <a:srgbClr val="82BA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9BF5CB-F8FB-B646-9FD8-279291F137F5}" v="828" dt="2022-05-05T10:02:54.4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38B1855-1B75-4FBE-930C-398BA8C253C6}" styleName="Style à thème 2 - Accentuation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8FB837D-C827-4EFA-A057-4D05807E0F7C}" styleName="Style à thème 1 - Accentuation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ABFCF23-3B69-468F-B69F-88F6DE6A72F2}" styleName="Style moyen 1 - Accentuation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75DCB02-9BB8-47FD-8907-85C794F793BA}" styleName="Style à thème 1 - Accentuation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Style moyen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37" autoAdjust="0"/>
  </p:normalViewPr>
  <p:slideViewPr>
    <p:cSldViewPr snapToGrid="0" showGuides="1">
      <p:cViewPr varScale="1">
        <p:scale>
          <a:sx n="88" d="100"/>
          <a:sy n="88" d="100"/>
        </p:scale>
        <p:origin x="1334" y="62"/>
      </p:cViewPr>
      <p:guideLst>
        <p:guide orient="horz" pos="3612"/>
        <p:guide pos="2880"/>
      </p:guideLst>
    </p:cSldViewPr>
  </p:slideViewPr>
  <p:outlineViewPr>
    <p:cViewPr>
      <p:scale>
        <a:sx n="33" d="100"/>
        <a:sy n="33" d="100"/>
      </p:scale>
      <p:origin x="0" y="-1836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howGuides="1">
      <p:cViewPr varScale="1">
        <p:scale>
          <a:sx n="86" d="100"/>
          <a:sy n="86" d="100"/>
        </p:scale>
        <p:origin x="3296" y="23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59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6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Fouchard" userId="4e59aa98c401ea8c" providerId="LiveId" clId="{F29BF5CB-F8FB-B646-9FD8-279291F137F5}"/>
    <pc:docChg chg="undo custSel addSld delSld modSld sldOrd addMainMaster delMainMaster modMainMaster mainMasterOrd">
      <pc:chgData name="Caroline Fouchard" userId="4e59aa98c401ea8c" providerId="LiveId" clId="{F29BF5CB-F8FB-B646-9FD8-279291F137F5}" dt="2022-05-05T10:03:26.156" v="3535" actId="478"/>
      <pc:docMkLst>
        <pc:docMk/>
      </pc:docMkLst>
      <pc:sldChg chg="addSp delSp modSp mod chgLayout">
        <pc:chgData name="Caroline Fouchard" userId="4e59aa98c401ea8c" providerId="LiveId" clId="{F29BF5CB-F8FB-B646-9FD8-279291F137F5}" dt="2022-05-05T10:02:54.429" v="3534"/>
        <pc:sldMkLst>
          <pc:docMk/>
          <pc:sldMk cId="2289561079" sldId="256"/>
        </pc:sldMkLst>
        <pc:spChg chg="mod ord">
          <ac:chgData name="Caroline Fouchard" userId="4e59aa98c401ea8c" providerId="LiveId" clId="{F29BF5CB-F8FB-B646-9FD8-279291F137F5}" dt="2022-05-04T10:53:12.917" v="317" actId="207"/>
          <ac:spMkLst>
            <pc:docMk/>
            <pc:sldMk cId="2289561079" sldId="25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0:52:03.023" v="307" actId="478"/>
          <ac:spMkLst>
            <pc:docMk/>
            <pc:sldMk cId="2289561079" sldId="256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0:51:55.823" v="305" actId="478"/>
          <ac:spMkLst>
            <pc:docMk/>
            <pc:sldMk cId="2289561079" sldId="256"/>
            <ac:spMk id="5" creationId="{8756E544-3B9E-04A0-FBE8-A9FF2590428B}"/>
          </ac:spMkLst>
        </pc:spChg>
        <pc:spChg chg="add del mod">
          <ac:chgData name="Caroline Fouchard" userId="4e59aa98c401ea8c" providerId="LiveId" clId="{F29BF5CB-F8FB-B646-9FD8-279291F137F5}" dt="2022-05-05T10:02:10.218" v="3532" actId="478"/>
          <ac:spMkLst>
            <pc:docMk/>
            <pc:sldMk cId="2289561079" sldId="256"/>
            <ac:spMk id="7" creationId="{ECCE9C05-AB96-6B47-82CE-ED1C4C4FE51F}"/>
          </ac:spMkLst>
        </pc:spChg>
        <pc:spChg chg="add del mod">
          <ac:chgData name="Caroline Fouchard" userId="4e59aa98c401ea8c" providerId="LiveId" clId="{F29BF5CB-F8FB-B646-9FD8-279291F137F5}" dt="2022-05-04T17:54:24.899" v="3168" actId="478"/>
          <ac:spMkLst>
            <pc:docMk/>
            <pc:sldMk cId="2289561079" sldId="256"/>
            <ac:spMk id="8" creationId="{EE6528B9-3E04-5F69-3AFA-B57DF4DFC7DE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289561079" sldId="256"/>
            <ac:spMk id="9" creationId="{84A31206-A0A5-4328-A8D0-CBE15C01D977}"/>
          </ac:spMkLst>
        </pc:spChg>
        <pc:picChg chg="mod modCrop">
          <ac:chgData name="Caroline Fouchard" userId="4e59aa98c401ea8c" providerId="LiveId" clId="{F29BF5CB-F8FB-B646-9FD8-279291F137F5}" dt="2022-05-04T10:52:26.143" v="308" actId="14100"/>
          <ac:picMkLst>
            <pc:docMk/>
            <pc:sldMk cId="2289561079" sldId="256"/>
            <ac:picMk id="3" creationId="{00000000-0000-0000-0000-000000000000}"/>
          </ac:picMkLst>
        </pc:picChg>
        <pc:picChg chg="add mod">
          <ac:chgData name="Caroline Fouchard" userId="4e59aa98c401ea8c" providerId="LiveId" clId="{F29BF5CB-F8FB-B646-9FD8-279291F137F5}" dt="2022-05-04T10:52:42.443" v="310" actId="1076"/>
          <ac:picMkLst>
            <pc:docMk/>
            <pc:sldMk cId="2289561079" sldId="256"/>
            <ac:picMk id="6" creationId="{EC3DDD87-4B74-335B-F1B3-E53679A6EF86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4029978122" sldId="258"/>
        </pc:sldMkLst>
        <pc:spChg chg="mod or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0:53:57.030" v="327" actId="478"/>
          <ac:spMkLst>
            <pc:docMk/>
            <pc:sldMk cId="4029978122" sldId="258"/>
            <ac:spMk id="3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1:03:30.994" v="370" actId="26606"/>
          <ac:spMkLst>
            <pc:docMk/>
            <pc:sldMk cId="4029978122" sldId="258"/>
            <ac:spMk id="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5" creationId="{527D698C-37A3-0626-12EE-2B33C17DC1A2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6" creationId="{9E3298AB-C197-3276-5D00-D34D0F296982}"/>
          </ac:spMkLst>
        </pc:spChg>
        <pc:spChg chg="add del mod">
          <ac:chgData name="Caroline Fouchard" userId="4e59aa98c401ea8c" providerId="LiveId" clId="{F29BF5CB-F8FB-B646-9FD8-279291F137F5}" dt="2022-05-04T10:53:25.113" v="319"/>
          <ac:spMkLst>
            <pc:docMk/>
            <pc:sldMk cId="4029978122" sldId="258"/>
            <ac:spMk id="7" creationId="{4AC7EE6F-D9EA-AD9B-8643-38BEDC25F62E}"/>
          </ac:spMkLst>
        </pc:spChg>
        <pc:spChg chg="add mod ord">
          <ac:chgData name="Caroline Fouchard" userId="4e59aa98c401ea8c" providerId="LiveId" clId="{F29BF5CB-F8FB-B646-9FD8-279291F137F5}" dt="2022-05-04T13:14:26.856" v="597"/>
          <ac:spMkLst>
            <pc:docMk/>
            <pc:sldMk cId="4029978122" sldId="258"/>
            <ac:spMk id="8" creationId="{1E4B7F05-7FBA-2DD4-B1A6-D88ED4455B25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0" creationId="{E567B3FC-AC59-A2F3-3965-A766C384786C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1" creationId="{CE752EF6-7326-4E92-5DC7-C654C88CEB43}"/>
          </ac:spMkLst>
        </pc:spChg>
        <pc:spChg chg="add del mod">
          <ac:chgData name="Caroline Fouchard" userId="4e59aa98c401ea8c" providerId="LiveId" clId="{F29BF5CB-F8FB-B646-9FD8-279291F137F5}" dt="2022-05-04T11:01:25.722" v="353"/>
          <ac:spMkLst>
            <pc:docMk/>
            <pc:sldMk cId="4029978122" sldId="258"/>
            <ac:spMk id="12" creationId="{92118D77-92E7-9289-50AF-B4B66B5E99D2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4" creationId="{EB0D89B6-DC2F-9B32-E891-3A4F05831EF6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5" creationId="{807B0CCC-5585-AAEF-CF87-7897E853CC87}"/>
          </ac:spMkLst>
        </pc:spChg>
        <pc:spChg chg="add del mod">
          <ac:chgData name="Caroline Fouchard" userId="4e59aa98c401ea8c" providerId="LiveId" clId="{F29BF5CB-F8FB-B646-9FD8-279291F137F5}" dt="2022-05-04T12:21:43.856" v="385"/>
          <ac:spMkLst>
            <pc:docMk/>
            <pc:sldMk cId="4029978122" sldId="258"/>
            <ac:spMk id="16" creationId="{49FAAF67-B207-A1F9-0293-1773291FFD99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17" creationId="{061BD9AB-F439-14AF-C4A9-148CB0579A53}"/>
          </ac:spMkLst>
        </pc:spChg>
        <pc:spChg chg="add del mod">
          <ac:chgData name="Caroline Fouchard" userId="4e59aa98c401ea8c" providerId="LiveId" clId="{F29BF5CB-F8FB-B646-9FD8-279291F137F5}" dt="2022-05-04T12:20:07.956" v="378" actId="26606"/>
          <ac:spMkLst>
            <pc:docMk/>
            <pc:sldMk cId="4029978122" sldId="258"/>
            <ac:spMk id="18" creationId="{C26FDA4A-719E-FB07-E812-B91E2005013C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19" creationId="{6ECC5719-AC6D-20DB-152A-FF2154765CBF}"/>
          </ac:spMkLst>
        </pc:spChg>
        <pc:spChg chg="add del mod">
          <ac:chgData name="Caroline Fouchard" userId="4e59aa98c401ea8c" providerId="LiveId" clId="{F29BF5CB-F8FB-B646-9FD8-279291F137F5}" dt="2022-05-04T12:56:43.576" v="456"/>
          <ac:spMkLst>
            <pc:docMk/>
            <pc:sldMk cId="4029978122" sldId="258"/>
            <ac:spMk id="20" creationId="{1341F06F-C557-6A3C-805F-B838C13C4DAC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1" creationId="{51911851-299B-2961-19AA-753A1CC5FEE4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2" creationId="{C96FA59A-BB89-33CB-60D1-C6B922E0412E}"/>
          </ac:spMkLst>
        </pc:spChg>
        <pc:spChg chg="add del mod">
          <ac:chgData name="Caroline Fouchard" userId="4e59aa98c401ea8c" providerId="LiveId" clId="{F29BF5CB-F8FB-B646-9FD8-279291F137F5}" dt="2022-05-04T12:56:45.800" v="457"/>
          <ac:spMkLst>
            <pc:docMk/>
            <pc:sldMk cId="4029978122" sldId="258"/>
            <ac:spMk id="23" creationId="{B3355A56-8C16-1D5E-0305-212EB7694CBA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4" creationId="{BA3B9065-6160-3DEF-4D3B-42BB40A4F1E3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5" creationId="{9B0D85FD-0D0F-30A3-23BF-A52709ADEF6E}"/>
          </ac:spMkLst>
        </pc:spChg>
        <pc:spChg chg="add del mod">
          <ac:chgData name="Caroline Fouchard" userId="4e59aa98c401ea8c" providerId="LiveId" clId="{F29BF5CB-F8FB-B646-9FD8-279291F137F5}" dt="2022-05-04T12:56:52.209" v="458"/>
          <ac:spMkLst>
            <pc:docMk/>
            <pc:sldMk cId="4029978122" sldId="258"/>
            <ac:spMk id="26" creationId="{5CD046BE-AB79-C1F6-C41A-2DD17CA7390F}"/>
          </ac:spMkLst>
        </pc:spChg>
        <pc:spChg chg="add del mod ord">
          <ac:chgData name="Caroline Fouchard" userId="4e59aa98c401ea8c" providerId="LiveId" clId="{F29BF5CB-F8FB-B646-9FD8-279291F137F5}" dt="2022-05-04T12:57:13.101" v="460" actId="700"/>
          <ac:spMkLst>
            <pc:docMk/>
            <pc:sldMk cId="4029978122" sldId="258"/>
            <ac:spMk id="27" creationId="{2AE15C3E-07DE-D100-BE04-40C665AC1B8B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8" creationId="{90EACD44-F7C4-6851-31CA-76A6C853420D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29" creationId="{306501E6-C796-EAB1-5EA5-D73521AF5154}"/>
          </ac:spMkLst>
        </pc:spChg>
        <pc:spChg chg="add del mod">
          <ac:chgData name="Caroline Fouchard" userId="4e59aa98c401ea8c" providerId="LiveId" clId="{F29BF5CB-F8FB-B646-9FD8-279291F137F5}" dt="2022-05-04T13:05:09.555" v="534"/>
          <ac:spMkLst>
            <pc:docMk/>
            <pc:sldMk cId="4029978122" sldId="258"/>
            <ac:spMk id="30" creationId="{8EFD5068-7627-0087-5599-FF2D5E1F0AD8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4029978122" sldId="258"/>
            <ac:spMk id="31" creationId="{96819E1D-CCDD-6A61-546A-0095BBC1114C}"/>
          </ac:spMkLst>
        </pc:spChg>
        <pc:graphicFrameChg chg="add mod ord modGraphic">
          <ac:chgData name="Caroline Fouchard" userId="4e59aa98c401ea8c" providerId="LiveId" clId="{F29BF5CB-F8FB-B646-9FD8-279291F137F5}" dt="2022-05-04T17:54:43.426" v="3169" actId="12100"/>
          <ac:graphicFrameMkLst>
            <pc:docMk/>
            <pc:sldMk cId="4029978122" sldId="258"/>
            <ac:graphicFrameMk id="13" creationId="{C2849001-1F9B-DC19-3BA8-5F0973E20756}"/>
          </ac:graphicFrameMkLst>
        </pc:graphicFrameChg>
        <pc:picChg chg="add del mod">
          <ac:chgData name="Caroline Fouchard" userId="4e59aa98c401ea8c" providerId="LiveId" clId="{F29BF5CB-F8FB-B646-9FD8-279291F137F5}" dt="2022-05-04T11:01:51.390" v="360" actId="478"/>
          <ac:picMkLst>
            <pc:docMk/>
            <pc:sldMk cId="4029978122" sldId="258"/>
            <ac:picMk id="9" creationId="{1C26A9F8-3E3D-0F66-EED1-9AA6E7BB0E4A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542980287" sldId="260"/>
        </pc:sldMkLst>
        <pc:spChg chg="mod ord">
          <ac:chgData name="Caroline Fouchard" userId="4e59aa98c401ea8c" providerId="LiveId" clId="{F29BF5CB-F8FB-B646-9FD8-279291F137F5}" dt="2022-05-05T09:14:23.868" v="3203" actId="700"/>
          <ac:spMkLst>
            <pc:docMk/>
            <pc:sldMk cId="542980287" sldId="260"/>
            <ac:spMk id="2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27:18.417" v="3245" actId="12"/>
          <ac:spMkLst>
            <pc:docMk/>
            <pc:sldMk cId="542980287" sldId="260"/>
            <ac:spMk id="4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6:26:46.760" v="2202" actId="478"/>
          <ac:spMkLst>
            <pc:docMk/>
            <pc:sldMk cId="542980287" sldId="260"/>
            <ac:spMk id="5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26:32.132" v="2198" actId="478"/>
          <ac:spMkLst>
            <pc:docMk/>
            <pc:sldMk cId="542980287" sldId="260"/>
            <ac:spMk id="6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542980287" sldId="260"/>
            <ac:spMk id="7" creationId="{8C300F16-4B14-326A-4656-E2A3CB665A10}"/>
          </ac:spMkLst>
        </pc:spChg>
        <pc:spChg chg="add mod ord">
          <ac:chgData name="Caroline Fouchard" userId="4e59aa98c401ea8c" providerId="LiveId" clId="{F29BF5CB-F8FB-B646-9FD8-279291F137F5}" dt="2022-05-05T09:14:40.811" v="3205" actId="57"/>
          <ac:spMkLst>
            <pc:docMk/>
            <pc:sldMk cId="542980287" sldId="260"/>
            <ac:spMk id="8" creationId="{E780A636-6059-5AFA-5F3E-0A9C84934BBA}"/>
          </ac:spMkLst>
        </pc:spChg>
        <pc:spChg chg="add mod">
          <ac:chgData name="Caroline Fouchard" userId="4e59aa98c401ea8c" providerId="LiveId" clId="{F29BF5CB-F8FB-B646-9FD8-279291F137F5}" dt="2022-05-05T09:16:50.664" v="3230" actId="1076"/>
          <ac:spMkLst>
            <pc:docMk/>
            <pc:sldMk cId="542980287" sldId="260"/>
            <ac:spMk id="9" creationId="{B51D56C9-C234-BF85-33B8-A01558C93E3B}"/>
          </ac:spMkLst>
        </pc:spChg>
        <pc:graphicFrameChg chg="del mod modGraphic">
          <ac:chgData name="Caroline Fouchard" userId="4e59aa98c401ea8c" providerId="LiveId" clId="{F29BF5CB-F8FB-B646-9FD8-279291F137F5}" dt="2022-05-04T16:33:21.317" v="2304" actId="478"/>
          <ac:graphicFrameMkLst>
            <pc:docMk/>
            <pc:sldMk cId="542980287" sldId="260"/>
            <ac:graphicFrameMk id="3" creationId="{00000000-0000-0000-0000-000000000000}"/>
          </ac:graphicFrameMkLst>
        </pc:graphicFrameChg>
        <pc:graphicFrameChg chg="add mod modGraphic">
          <ac:chgData name="Caroline Fouchard" userId="4e59aa98c401ea8c" providerId="LiveId" clId="{F29BF5CB-F8FB-B646-9FD8-279291F137F5}" dt="2022-05-05T09:17:24.264" v="3237" actId="1076"/>
          <ac:graphicFrameMkLst>
            <pc:docMk/>
            <pc:sldMk cId="542980287" sldId="260"/>
            <ac:graphicFrameMk id="10" creationId="{6E690E3F-19DB-2037-D98A-E43AF84E79ED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429866986" sldId="264"/>
        </pc:sldMkLst>
        <pc:spChg chg="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22:58.600" v="637" actId="478"/>
          <ac:spMkLst>
            <pc:docMk/>
            <pc:sldMk cId="1429866986" sldId="264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429866986" sldId="264"/>
            <ac:spMk id="4" creationId="{5E0AD195-9927-2278-FC2A-565347AB4118}"/>
          </ac:spMkLst>
        </pc:spChg>
        <pc:spChg chg="del mod">
          <ac:chgData name="Caroline Fouchard" userId="4e59aa98c401ea8c" providerId="LiveId" clId="{F29BF5CB-F8FB-B646-9FD8-279291F137F5}" dt="2022-05-04T13:23:40.808" v="646" actId="478"/>
          <ac:spMkLst>
            <pc:docMk/>
            <pc:sldMk cId="1429866986" sldId="264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6" creationId="{4D01F92C-54C2-BC89-5E06-E0ECE24A95F8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7" creationId="{755A240E-B276-B560-4CE8-F9E744032669}"/>
          </ac:spMkLst>
        </pc:spChg>
        <pc:spChg chg="add del mod">
          <ac:chgData name="Caroline Fouchard" userId="4e59aa98c401ea8c" providerId="LiveId" clId="{F29BF5CB-F8FB-B646-9FD8-279291F137F5}" dt="2022-05-04T13:23:08.452" v="639" actId="21"/>
          <ac:spMkLst>
            <pc:docMk/>
            <pc:sldMk cId="1429866986" sldId="264"/>
            <ac:spMk id="9" creationId="{DBC4EB71-82AB-53C6-DEED-0374B52BDBFB}"/>
          </ac:spMkLst>
        </pc:spChg>
        <pc:spChg chg="del mod">
          <ac:chgData name="Caroline Fouchard" userId="4e59aa98c401ea8c" providerId="LiveId" clId="{F29BF5CB-F8FB-B646-9FD8-279291F137F5}" dt="2022-05-04T13:23:55.521" v="649" actId="478"/>
          <ac:spMkLst>
            <pc:docMk/>
            <pc:sldMk cId="1429866986" sldId="264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6:02.603" v="845" actId="478"/>
          <ac:spMkLst>
            <pc:docMk/>
            <pc:sldMk cId="1429866986" sldId="264"/>
            <ac:spMk id="11" creationId="{5D6314CA-4E15-D0C9-50AE-E9A00176BBB3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12" creationId="{A6D3CD2F-4E86-7EA6-FC00-BB34F9159789}"/>
          </ac:spMkLst>
        </pc:spChg>
        <pc:spChg chg="add del mod">
          <ac:chgData name="Caroline Fouchard" userId="4e59aa98c401ea8c" providerId="LiveId" clId="{F29BF5CB-F8FB-B646-9FD8-279291F137F5}" dt="2022-05-04T13:23:44.273" v="647"/>
          <ac:spMkLst>
            <pc:docMk/>
            <pc:sldMk cId="1429866986" sldId="264"/>
            <ac:spMk id="13" creationId="{2F015ED8-6EA8-A9A6-4BA5-EA64D0C678D9}"/>
          </ac:spMkLst>
        </pc:spChg>
        <pc:spChg chg="add mod or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14" creationId="{59E1168E-76AC-E757-4C2F-B4D568C65581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5" creationId="{D35AB7D4-A025-CC62-9489-2B08FA55EF65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6" creationId="{1CB79355-1EAE-B92B-3417-BC5916FB65F8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7" creationId="{FB1F5A09-52E1-2F5C-A3B2-5C823EF83A34}"/>
          </ac:spMkLst>
        </pc:spChg>
        <pc:spChg chg="add del mod">
          <ac:chgData name="Caroline Fouchard" userId="4e59aa98c401ea8c" providerId="LiveId" clId="{F29BF5CB-F8FB-B646-9FD8-279291F137F5}" dt="2022-05-04T13:24:00.860" v="651"/>
          <ac:spMkLst>
            <pc:docMk/>
            <pc:sldMk cId="1429866986" sldId="264"/>
            <ac:spMk id="18" creationId="{14EEC111-0141-F161-D354-D63BA9340015}"/>
          </ac:spMkLst>
        </pc:spChg>
        <pc:spChg chg="add del mod">
          <ac:chgData name="Caroline Fouchard" userId="4e59aa98c401ea8c" providerId="LiveId" clId="{F29BF5CB-F8FB-B646-9FD8-279291F137F5}" dt="2022-05-04T13:31:57.485" v="693" actId="767"/>
          <ac:spMkLst>
            <pc:docMk/>
            <pc:sldMk cId="1429866986" sldId="264"/>
            <ac:spMk id="19" creationId="{43965183-4300-58F9-87DF-44B5E1F893C6}"/>
          </ac:spMkLst>
        </pc:spChg>
        <pc:spChg chg="add del mod">
          <ac:chgData name="Caroline Fouchard" userId="4e59aa98c401ea8c" providerId="LiveId" clId="{F29BF5CB-F8FB-B646-9FD8-279291F137F5}" dt="2022-05-04T13:31:56.081" v="692" actId="767"/>
          <ac:spMkLst>
            <pc:docMk/>
            <pc:sldMk cId="1429866986" sldId="264"/>
            <ac:spMk id="20" creationId="{AE103A80-0E30-28B8-DCFE-169D1FE3D6AB}"/>
          </ac:spMkLst>
        </pc:spChg>
        <pc:spChg chg="add del mod ord">
          <ac:chgData name="Caroline Fouchard" userId="4e59aa98c401ea8c" providerId="LiveId" clId="{F29BF5CB-F8FB-B646-9FD8-279291F137F5}" dt="2022-05-04T13:46:34.924" v="849" actId="478"/>
          <ac:spMkLst>
            <pc:docMk/>
            <pc:sldMk cId="1429866986" sldId="264"/>
            <ac:spMk id="21" creationId="{30287928-E646-1E34-5B7A-0046BFC4E27F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2" creationId="{AC95FE2C-454A-0143-5EED-21F40A73D664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3" creationId="{4BC77F6D-7D9B-1EA4-7B67-82487C324EEB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4" creationId="{DE5B1E00-32B2-84E3-40FD-6B7D3537C2CD}"/>
          </ac:spMkLst>
        </pc:spChg>
        <pc:spChg chg="add del mod">
          <ac:chgData name="Caroline Fouchard" userId="4e59aa98c401ea8c" providerId="LiveId" clId="{F29BF5CB-F8FB-B646-9FD8-279291F137F5}" dt="2022-05-04T17:55:28.850" v="3170"/>
          <ac:spMkLst>
            <pc:docMk/>
            <pc:sldMk cId="1429866986" sldId="264"/>
            <ac:spMk id="25" creationId="{0B5D3A47-E650-270A-EB0C-0A1258431BD5}"/>
          </ac:spMkLst>
        </pc:spChg>
        <pc:spChg chg="add del mod">
          <ac:chgData name="Caroline Fouchard" userId="4e59aa98c401ea8c" providerId="LiveId" clId="{F29BF5CB-F8FB-B646-9FD8-279291F137F5}" dt="2022-05-04T17:55:35.355" v="3171" actId="478"/>
          <ac:spMkLst>
            <pc:docMk/>
            <pc:sldMk cId="1429866986" sldId="264"/>
            <ac:spMk id="26" creationId="{3F7B3DF0-9D52-1696-E40B-5FA4BD280A2E}"/>
          </ac:spMkLst>
        </pc:spChg>
        <pc:picChg chg="mod">
          <ac:chgData name="Caroline Fouchard" userId="4e59aa98c401ea8c" providerId="LiveId" clId="{F29BF5CB-F8FB-B646-9FD8-279291F137F5}" dt="2022-05-04T13:47:07.332" v="857" actId="1076"/>
          <ac:picMkLst>
            <pc:docMk/>
            <pc:sldMk cId="1429866986" sldId="264"/>
            <ac:picMk id="8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938650918" sldId="265"/>
        </pc:sldMkLst>
        <pc:spChg chg="mod or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47:57.558" v="864" actId="478"/>
          <ac:spMkLst>
            <pc:docMk/>
            <pc:sldMk cId="2938650918" sldId="265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3:48:19.867" v="871" actId="20577"/>
          <ac:spMkLst>
            <pc:docMk/>
            <pc:sldMk cId="2938650918" sldId="265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3:47:46.821" v="862" actId="478"/>
          <ac:spMkLst>
            <pc:docMk/>
            <pc:sldMk cId="2938650918" sldId="265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938650918" sldId="265"/>
            <ac:spMk id="6" creationId="{3CBA9F01-3BF2-1995-1DAC-82B574F023B6}"/>
          </ac:spMkLst>
        </pc:spChg>
        <pc:spChg chg="add mod or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7" creationId="{B0F1C125-8494-4873-EA68-8D9A0C02732B}"/>
          </ac:spMkLst>
        </pc:spChg>
        <pc:spChg chg="add del mod">
          <ac:chgData name="Caroline Fouchard" userId="4e59aa98c401ea8c" providerId="LiveId" clId="{F29BF5CB-F8FB-B646-9FD8-279291F137F5}" dt="2022-05-04T13:48:02.029" v="865" actId="478"/>
          <ac:spMkLst>
            <pc:docMk/>
            <pc:sldMk cId="2938650918" sldId="265"/>
            <ac:spMk id="9" creationId="{801B007B-1E62-49A5-094E-7071A8A56E74}"/>
          </ac:spMkLst>
        </pc:spChg>
        <pc:spChg chg="mod">
          <ac:chgData name="Caroline Fouchard" userId="4e59aa98c401ea8c" providerId="LiveId" clId="{F29BF5CB-F8FB-B646-9FD8-279291F137F5}" dt="2022-05-04T17:56:05.898" v="3174" actId="207"/>
          <ac:spMkLst>
            <pc:docMk/>
            <pc:sldMk cId="2938650918" sldId="265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1" creationId="{9ADA467E-8069-D9E2-B6D8-898F3470033D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2" creationId="{508D004B-7062-100D-57F4-1D573F45AE9B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3" creationId="{AF9B6471-F54D-AD39-1A05-1347E72FC602}"/>
          </ac:spMkLst>
        </pc:spChg>
        <pc:spChg chg="add del mod">
          <ac:chgData name="Caroline Fouchard" userId="4e59aa98c401ea8c" providerId="LiveId" clId="{F29BF5CB-F8FB-B646-9FD8-279291F137F5}" dt="2022-05-04T13:48:12.337" v="867"/>
          <ac:spMkLst>
            <pc:docMk/>
            <pc:sldMk cId="2938650918" sldId="265"/>
            <ac:spMk id="14" creationId="{E3768AC6-330E-936B-8F28-BF89E1854DE9}"/>
          </ac:spMkLst>
        </pc:spChg>
        <pc:picChg chg="mod modCrop">
          <ac:chgData name="Caroline Fouchard" userId="4e59aa98c401ea8c" providerId="LiveId" clId="{F29BF5CB-F8FB-B646-9FD8-279291F137F5}" dt="2022-05-04T13:50:02.230" v="892" actId="1076"/>
          <ac:picMkLst>
            <pc:docMk/>
            <pc:sldMk cId="2938650918" sldId="265"/>
            <ac:picMk id="24" creationId="{00000000-0000-0000-0000-000000000000}"/>
          </ac:picMkLst>
        </pc:picChg>
      </pc:sldChg>
      <pc:sldChg chg="addSp delSp modSp mod chgLayout">
        <pc:chgData name="Caroline Fouchard" userId="4e59aa98c401ea8c" providerId="LiveId" clId="{F29BF5CB-F8FB-B646-9FD8-279291F137F5}" dt="2022-05-05T10:02:54.429" v="3534"/>
        <pc:sldMkLst>
          <pc:docMk/>
          <pc:sldMk cId="414807640" sldId="267"/>
        </pc:sldMkLst>
        <pc:spChg chg="mod ord">
          <ac:chgData name="Caroline Fouchard" userId="4e59aa98c401ea8c" providerId="LiveId" clId="{F29BF5CB-F8FB-B646-9FD8-279291F137F5}" dt="2022-05-04T14:07:47.751" v="895" actId="700"/>
          <ac:spMkLst>
            <pc:docMk/>
            <pc:sldMk cId="414807640" sldId="26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07:55.621" v="899" actId="478"/>
          <ac:spMkLst>
            <pc:docMk/>
            <pc:sldMk cId="414807640" sldId="267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4:09:45.874" v="916" actId="113"/>
          <ac:spMkLst>
            <pc:docMk/>
            <pc:sldMk cId="414807640" sldId="267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14807640" sldId="267"/>
            <ac:spMk id="5" creationId="{31716001-7414-716A-875E-E4C002A5D6DD}"/>
          </ac:spMkLst>
        </pc:spChg>
        <pc:spChg chg="del mod">
          <ac:chgData name="Caroline Fouchard" userId="4e59aa98c401ea8c" providerId="LiveId" clId="{F29BF5CB-F8FB-B646-9FD8-279291F137F5}" dt="2022-05-04T14:07:41.647" v="894" actId="478"/>
          <ac:spMkLst>
            <pc:docMk/>
            <pc:sldMk cId="414807640" sldId="267"/>
            <ac:spMk id="8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07:53.056" v="898" actId="20577"/>
          <ac:spMkLst>
            <pc:docMk/>
            <pc:sldMk cId="414807640" sldId="267"/>
            <ac:spMk id="9" creationId="{AFDF0095-093D-A3CB-9869-8A94C14DCF1B}"/>
          </ac:spMkLst>
        </pc:spChg>
        <pc:picChg chg="mod">
          <ac:chgData name="Caroline Fouchard" userId="4e59aa98c401ea8c" providerId="LiveId" clId="{F29BF5CB-F8FB-B646-9FD8-279291F137F5}" dt="2022-05-04T14:09:52.555" v="917" actId="1076"/>
          <ac:picMkLst>
            <pc:docMk/>
            <pc:sldMk cId="414807640" sldId="267"/>
            <ac:picMk id="6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4T14:09:54.244" v="918" actId="1076"/>
          <ac:picMkLst>
            <pc:docMk/>
            <pc:sldMk cId="414807640" sldId="267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609620460" sldId="268"/>
        </pc:sldMkLst>
        <pc:spChg chg="mod ord">
          <ac:chgData name="Caroline Fouchard" userId="4e59aa98c401ea8c" providerId="LiveId" clId="{F29BF5CB-F8FB-B646-9FD8-279291F137F5}" dt="2022-05-04T16:09:41.384" v="1974" actId="700"/>
          <ac:spMkLst>
            <pc:docMk/>
            <pc:sldMk cId="2609620460" sldId="26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11:15.874" v="2003" actId="478"/>
          <ac:spMkLst>
            <pc:docMk/>
            <pc:sldMk cId="2609620460" sldId="26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609620460" sldId="268"/>
            <ac:spMk id="4" creationId="{2BABA9CB-78DB-BA3A-4D49-13F50EBB102D}"/>
          </ac:spMkLst>
        </pc:spChg>
        <pc:spChg chg="add mod ord">
          <ac:chgData name="Caroline Fouchard" userId="4e59aa98c401ea8c" providerId="LiveId" clId="{F29BF5CB-F8FB-B646-9FD8-279291F137F5}" dt="2022-05-04T16:09:59.857" v="1979"/>
          <ac:spMkLst>
            <pc:docMk/>
            <pc:sldMk cId="2609620460" sldId="268"/>
            <ac:spMk id="5" creationId="{4F1E4543-9385-D081-0F64-3CB5407B23C0}"/>
          </ac:spMkLst>
        </pc:spChg>
        <pc:spChg chg="mod">
          <ac:chgData name="Caroline Fouchard" userId="4e59aa98c401ea8c" providerId="LiveId" clId="{F29BF5CB-F8FB-B646-9FD8-279291F137F5}" dt="2022-05-04T16:10:55.893" v="1995" actId="1076"/>
          <ac:spMkLst>
            <pc:docMk/>
            <pc:sldMk cId="2609620460" sldId="268"/>
            <ac:spMk id="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09:53.184" v="1977" actId="478"/>
          <ac:spMkLst>
            <pc:docMk/>
            <pc:sldMk cId="2609620460" sldId="268"/>
            <ac:spMk id="11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13:17.428" v="2023" actId="1076"/>
          <ac:spMkLst>
            <pc:docMk/>
            <pc:sldMk cId="2609620460" sldId="268"/>
            <ac:spMk id="13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6:11:03.882" v="1997" actId="1076"/>
          <ac:spMkLst>
            <pc:docMk/>
            <pc:sldMk cId="2609620460" sldId="268"/>
            <ac:spMk id="1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6:13:02.091" v="2021" actId="1076"/>
          <ac:spMkLst>
            <pc:docMk/>
            <pc:sldMk cId="2609620460" sldId="268"/>
            <ac:spMk id="16" creationId="{00000000-0000-0000-0000-000000000000}"/>
          </ac:spMkLst>
        </pc:spChg>
        <pc:picChg chg="mod modCrop">
          <ac:chgData name="Caroline Fouchard" userId="4e59aa98c401ea8c" providerId="LiveId" clId="{F29BF5CB-F8FB-B646-9FD8-279291F137F5}" dt="2022-05-04T16:12:12.131" v="2015" actId="1076"/>
          <ac:picMkLst>
            <pc:docMk/>
            <pc:sldMk cId="2609620460" sldId="268"/>
            <ac:picMk id="15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924977246" sldId="269"/>
        </pc:sldMkLst>
        <pc:spChg chg="mod ord">
          <ac:chgData name="Caroline Fouchard" userId="4e59aa98c401ea8c" providerId="LiveId" clId="{F29BF5CB-F8FB-B646-9FD8-279291F137F5}" dt="2022-05-04T13:39:05.951" v="795" actId="700"/>
          <ac:spMkLst>
            <pc:docMk/>
            <pc:sldMk cId="924977246" sldId="26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3:01:15.919" v="500" actId="478"/>
          <ac:spMkLst>
            <pc:docMk/>
            <pc:sldMk cId="924977246" sldId="269"/>
            <ac:spMk id="3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3:39:29.592" v="800"/>
          <ac:spMkLst>
            <pc:docMk/>
            <pc:sldMk cId="924977246" sldId="269"/>
            <ac:spMk id="6" creationId="{58ED398D-837E-AEA9-C275-793961076F58}"/>
          </ac:spMkLst>
        </pc:spChg>
        <pc:spChg chg="add del">
          <ac:chgData name="Caroline Fouchard" userId="4e59aa98c401ea8c" providerId="LiveId" clId="{F29BF5CB-F8FB-B646-9FD8-279291F137F5}" dt="2022-05-04T13:01:52.183" v="505" actId="478"/>
          <ac:spMkLst>
            <pc:docMk/>
            <pc:sldMk cId="924977246" sldId="269"/>
            <ac:spMk id="7" creationId="{D3CD7E4F-7F80-8847-5B9E-911FEDFEC87C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924977246" sldId="269"/>
            <ac:spMk id="8" creationId="{02D21D2F-66D9-4680-BF7B-0FE25C12A0CA}"/>
          </ac:spMkLst>
        </pc:spChg>
        <pc:spChg chg="add del mod ord">
          <ac:chgData name="Caroline Fouchard" userId="4e59aa98c401ea8c" providerId="LiveId" clId="{F29BF5CB-F8FB-B646-9FD8-279291F137F5}" dt="2022-05-04T13:18:17.128" v="608" actId="700"/>
          <ac:spMkLst>
            <pc:docMk/>
            <pc:sldMk cId="924977246" sldId="269"/>
            <ac:spMk id="9" creationId="{DC3F3913-855C-434C-4CF9-057F412B46C4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0" creationId="{DFCF7D04-B44A-95B4-137D-4864D50B5B52}"/>
          </ac:spMkLst>
        </pc:spChg>
        <pc:spChg chg="mod">
          <ac:chgData name="Caroline Fouchard" userId="4e59aa98c401ea8c" providerId="LiveId" clId="{F29BF5CB-F8FB-B646-9FD8-279291F137F5}" dt="2022-05-04T13:40:01.299" v="804" actId="1076"/>
          <ac:spMkLst>
            <pc:docMk/>
            <pc:sldMk cId="924977246" sldId="269"/>
            <ac:spMk id="11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3:40:01.299" v="804" actId="1076"/>
          <ac:spMkLst>
            <pc:docMk/>
            <pc:sldMk cId="924977246" sldId="269"/>
            <ac:spMk id="12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3" creationId="{AF37966A-F27C-4E14-8F2B-CF36619C12BD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4" creationId="{AB31BD2F-BB96-7126-58FB-7388B92F4835}"/>
          </ac:spMkLst>
        </pc:spChg>
        <pc:spChg chg="del mod">
          <ac:chgData name="Caroline Fouchard" userId="4e59aa98c401ea8c" providerId="LiveId" clId="{F29BF5CB-F8FB-B646-9FD8-279291F137F5}" dt="2022-05-04T13:39:33.151" v="801" actId="478"/>
          <ac:spMkLst>
            <pc:docMk/>
            <pc:sldMk cId="924977246" sldId="269"/>
            <ac:spMk id="1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8:16.271" v="607"/>
          <ac:spMkLst>
            <pc:docMk/>
            <pc:sldMk cId="924977246" sldId="269"/>
            <ac:spMk id="16" creationId="{264BC53E-1A79-FACC-0B7C-73F3D71A4126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7" creationId="{6500D5FF-1B96-E0DF-3CC7-0D544966F8F7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8" creationId="{5284945F-2923-8F55-38B6-ADF30FFEF108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19" creationId="{4687C357-BF96-8494-86C4-3D34638E915D}"/>
          </ac:spMkLst>
        </pc:spChg>
        <pc:spChg chg="add del mod">
          <ac:chgData name="Caroline Fouchard" userId="4e59aa98c401ea8c" providerId="LiveId" clId="{F29BF5CB-F8FB-B646-9FD8-279291F137F5}" dt="2022-05-04T13:18:15.508" v="606"/>
          <ac:spMkLst>
            <pc:docMk/>
            <pc:sldMk cId="924977246" sldId="269"/>
            <ac:spMk id="20" creationId="{B0619FA7-65AD-F48C-C006-D8AB7310B1C5}"/>
          </ac:spMkLst>
        </pc:spChg>
        <pc:spChg chg="add del mod ord">
          <ac:chgData name="Caroline Fouchard" userId="4e59aa98c401ea8c" providerId="LiveId" clId="{F29BF5CB-F8FB-B646-9FD8-279291F137F5}" dt="2022-05-04T13:39:36.280" v="802" actId="478"/>
          <ac:spMkLst>
            <pc:docMk/>
            <pc:sldMk cId="924977246" sldId="269"/>
            <ac:spMk id="21" creationId="{ABB6F3DC-C5FF-2197-F92A-5BD5C41CDA47}"/>
          </ac:spMkLst>
        </pc:spChg>
        <pc:picChg chg="mod modCrop">
          <ac:chgData name="Caroline Fouchard" userId="4e59aa98c401ea8c" providerId="LiveId" clId="{F29BF5CB-F8FB-B646-9FD8-279291F137F5}" dt="2022-05-04T13:40:01.299" v="804" actId="1076"/>
          <ac:picMkLst>
            <pc:docMk/>
            <pc:sldMk cId="924977246" sldId="269"/>
            <ac:picMk id="4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3:40:01.299" v="804" actId="1076"/>
          <ac:picMkLst>
            <pc:docMk/>
            <pc:sldMk cId="924977246" sldId="269"/>
            <ac:picMk id="5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818587553" sldId="271"/>
        </pc:sldMkLst>
        <pc:spChg chg="mod ord">
          <ac:chgData name="Caroline Fouchard" userId="4e59aa98c401ea8c" providerId="LiveId" clId="{F29BF5CB-F8FB-B646-9FD8-279291F137F5}" dt="2022-05-04T14:33:26.797" v="1158" actId="700"/>
          <ac:spMkLst>
            <pc:docMk/>
            <pc:sldMk cId="2818587553" sldId="27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33:33.894" v="1161" actId="478"/>
          <ac:spMkLst>
            <pc:docMk/>
            <pc:sldMk cId="2818587553" sldId="271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4:36:07.162" v="1189" actId="113"/>
          <ac:spMkLst>
            <pc:docMk/>
            <pc:sldMk cId="2818587553" sldId="271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818587553" sldId="271"/>
            <ac:spMk id="5" creationId="{D6F50D76-EF81-92AC-3DC0-41EE6651CC79}"/>
          </ac:spMkLst>
        </pc:spChg>
        <pc:spChg chg="add mod ord">
          <ac:chgData name="Caroline Fouchard" userId="4e59aa98c401ea8c" providerId="LiveId" clId="{F29BF5CB-F8FB-B646-9FD8-279291F137F5}" dt="2022-05-04T14:33:30.412" v="1160" actId="20577"/>
          <ac:spMkLst>
            <pc:docMk/>
            <pc:sldMk cId="2818587553" sldId="271"/>
            <ac:spMk id="6" creationId="{273050E1-C254-6869-92E7-05C38A89CC5A}"/>
          </ac:spMkLst>
        </pc:spChg>
        <pc:spChg chg="del mod">
          <ac:chgData name="Caroline Fouchard" userId="4e59aa98c401ea8c" providerId="LiveId" clId="{F29BF5CB-F8FB-B646-9FD8-279291F137F5}" dt="2022-05-04T14:33:17.180" v="1157" actId="478"/>
          <ac:spMkLst>
            <pc:docMk/>
            <pc:sldMk cId="2818587553" sldId="271"/>
            <ac:spMk id="7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4:35:39.024" v="1184" actId="948"/>
          <ac:spMkLst>
            <pc:docMk/>
            <pc:sldMk cId="2818587553" sldId="271"/>
            <ac:spMk id="10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3:59.123" v="1168"/>
          <ac:graphicFrameMkLst>
            <pc:docMk/>
            <pc:sldMk cId="2818587553" sldId="271"/>
            <ac:graphicFrameMk id="8" creationId="{00000000-0000-0000-0000-000000000000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804895082" sldId="272"/>
        </pc:sldMkLst>
        <pc:spChg chg="mod ord">
          <ac:chgData name="Caroline Fouchard" userId="4e59aa98c401ea8c" providerId="LiveId" clId="{F29BF5CB-F8FB-B646-9FD8-279291F137F5}" dt="2022-05-04T14:10:25.406" v="921" actId="700"/>
          <ac:spMkLst>
            <pc:docMk/>
            <pc:sldMk cId="804895082" sldId="272"/>
            <ac:spMk id="2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04895082" sldId="272"/>
            <ac:spMk id="3" creationId="{41FD249B-C3CB-A4DA-9847-4093C4B15D07}"/>
          </ac:spMkLst>
        </pc:spChg>
        <pc:spChg chg="del mod ord">
          <ac:chgData name="Caroline Fouchard" userId="4e59aa98c401ea8c" providerId="LiveId" clId="{F29BF5CB-F8FB-B646-9FD8-279291F137F5}" dt="2022-05-04T14:10:45.728" v="928" actId="478"/>
          <ac:spMkLst>
            <pc:docMk/>
            <pc:sldMk cId="804895082" sldId="272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10:10.355" v="920" actId="478"/>
          <ac:spMkLst>
            <pc:docMk/>
            <pc:sldMk cId="804895082" sldId="272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10:50.024" v="929" actId="20577"/>
          <ac:spMkLst>
            <pc:docMk/>
            <pc:sldMk cId="804895082" sldId="272"/>
            <ac:spMk id="6" creationId="{A04C3A9A-C8B7-2038-F5D9-6D2844E79B01}"/>
          </ac:spMkLst>
        </pc:spChg>
        <pc:spChg chg="del mod">
          <ac:chgData name="Caroline Fouchard" userId="4e59aa98c401ea8c" providerId="LiveId" clId="{F29BF5CB-F8FB-B646-9FD8-279291F137F5}" dt="2022-05-04T14:10:25.406" v="921" actId="700"/>
          <ac:spMkLst>
            <pc:docMk/>
            <pc:sldMk cId="804895082" sldId="272"/>
            <ac:spMk id="7" creationId="{00000000-0000-0000-0000-000000000000}"/>
          </ac:spMkLst>
        </pc:spChg>
        <pc:graphicFrameChg chg="mod modGraphic">
          <ac:chgData name="Caroline Fouchard" userId="4e59aa98c401ea8c" providerId="LiveId" clId="{F29BF5CB-F8FB-B646-9FD8-279291F137F5}" dt="2022-05-04T14:21:51.974" v="1009" actId="572"/>
          <ac:graphicFrameMkLst>
            <pc:docMk/>
            <pc:sldMk cId="804895082" sldId="272"/>
            <ac:graphicFrameMk id="9" creationId="{00000000-0000-0000-0000-000000000000}"/>
          </ac:graphicFrameMkLst>
        </pc:graphicFrameChg>
        <pc:graphicFrameChg chg="mod modGraphic">
          <ac:chgData name="Caroline Fouchard" userId="4e59aa98c401ea8c" providerId="LiveId" clId="{F29BF5CB-F8FB-B646-9FD8-279291F137F5}" dt="2022-05-04T14:22:16.898" v="1011" actId="2062"/>
          <ac:graphicFrameMkLst>
            <pc:docMk/>
            <pc:sldMk cId="804895082" sldId="272"/>
            <ac:graphicFrameMk id="10" creationId="{00000000-0000-0000-0000-000000000000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4273716564" sldId="273"/>
        </pc:sldMkLst>
        <pc:spChg chg="mod ord">
          <ac:chgData name="Caroline Fouchard" userId="4e59aa98c401ea8c" providerId="LiveId" clId="{F29BF5CB-F8FB-B646-9FD8-279291F137F5}" dt="2022-05-04T14:26:46.986" v="1067" actId="700"/>
          <ac:spMkLst>
            <pc:docMk/>
            <pc:sldMk cId="4273716564" sldId="27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7:04.211" v="1072" actId="478"/>
          <ac:spMkLst>
            <pc:docMk/>
            <pc:sldMk cId="4273716564" sldId="273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273716564" sldId="273"/>
            <ac:spMk id="4" creationId="{D74DEEC4-0F22-F462-6C49-8E90891323C9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5" creationId="{DC6D58E9-ACF6-08EA-4D51-4084A7EEBBD1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6" creationId="{558CBB00-5D48-0973-3946-76D1DC1D9048}"/>
          </ac:spMkLst>
        </pc:spChg>
        <pc:spChg chg="del mod">
          <ac:chgData name="Caroline Fouchard" userId="4e59aa98c401ea8c" providerId="LiveId" clId="{F29BF5CB-F8FB-B646-9FD8-279291F137F5}" dt="2022-05-04T14:26:57.587" v="1069" actId="478"/>
          <ac:spMkLst>
            <pc:docMk/>
            <pc:sldMk cId="4273716564" sldId="273"/>
            <ac:spMk id="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4:26:38.874" v="1065"/>
          <ac:spMkLst>
            <pc:docMk/>
            <pc:sldMk cId="4273716564" sldId="273"/>
            <ac:spMk id="10" creationId="{5DB21A36-BC08-8EDF-AC41-25B4E0EBA13E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1" creationId="{9438502C-308B-7FA4-6744-DCFB85FDF0BB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2" creationId="{01976B70-157C-4B40-27EA-C2A46DDD3903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3" creationId="{C5315D0E-F51E-C01D-8B8D-C9041B71A3BA}"/>
          </ac:spMkLst>
        </pc:spChg>
        <pc:spChg chg="add del mod">
          <ac:chgData name="Caroline Fouchard" userId="4e59aa98c401ea8c" providerId="LiveId" clId="{F29BF5CB-F8FB-B646-9FD8-279291F137F5}" dt="2022-05-04T14:26:40.420" v="1066"/>
          <ac:spMkLst>
            <pc:docMk/>
            <pc:sldMk cId="4273716564" sldId="273"/>
            <ac:spMk id="14" creationId="{ECB5CE43-FBF2-4FC1-FEFB-17972E8C5EA2}"/>
          </ac:spMkLst>
        </pc:spChg>
        <pc:spChg chg="add del mod ord">
          <ac:chgData name="Caroline Fouchard" userId="4e59aa98c401ea8c" providerId="LiveId" clId="{F29BF5CB-F8FB-B646-9FD8-279291F137F5}" dt="2022-05-04T14:26:46.986" v="1067" actId="700"/>
          <ac:spMkLst>
            <pc:docMk/>
            <pc:sldMk cId="4273716564" sldId="273"/>
            <ac:spMk id="15" creationId="{2F82EEE5-DD47-2602-1720-F5EBB4B4A58B}"/>
          </ac:spMkLst>
        </pc:spChg>
        <pc:spChg chg="add mod ord">
          <ac:chgData name="Caroline Fouchard" userId="4e59aa98c401ea8c" providerId="LiveId" clId="{F29BF5CB-F8FB-B646-9FD8-279291F137F5}" dt="2022-05-04T17:56:45.248" v="3175" actId="114"/>
          <ac:spMkLst>
            <pc:docMk/>
            <pc:sldMk cId="4273716564" sldId="273"/>
            <ac:spMk id="16" creationId="{6D71E9E0-59F2-1234-ED69-639C9FB5F777}"/>
          </ac:spMkLst>
        </pc:spChg>
        <pc:graphicFrameChg chg="add mod modGraphic">
          <ac:chgData name="Caroline Fouchard" userId="4e59aa98c401ea8c" providerId="LiveId" clId="{F29BF5CB-F8FB-B646-9FD8-279291F137F5}" dt="2022-05-04T14:26:34.594" v="1064" actId="1076"/>
          <ac:graphicFrameMkLst>
            <pc:docMk/>
            <pc:sldMk cId="4273716564" sldId="273"/>
            <ac:graphicFrameMk id="8" creationId="{82B53FF9-D0A7-C078-16DA-B78BEA789BB1}"/>
          </ac:graphicFrameMkLst>
        </pc:graphicFrameChg>
        <pc:graphicFrameChg chg="del mod modGraphic">
          <ac:chgData name="Caroline Fouchard" userId="4e59aa98c401ea8c" providerId="LiveId" clId="{F29BF5CB-F8FB-B646-9FD8-279291F137F5}" dt="2022-05-04T14:26:26.166" v="1063" actId="478"/>
          <ac:graphicFrameMkLst>
            <pc:docMk/>
            <pc:sldMk cId="4273716564" sldId="273"/>
            <ac:graphicFrameMk id="9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740149856" sldId="280"/>
        </pc:sldMkLst>
        <pc:spChg chg="mod ord">
          <ac:chgData name="Caroline Fouchard" userId="4e59aa98c401ea8c" providerId="LiveId" clId="{F29BF5CB-F8FB-B646-9FD8-279291F137F5}" dt="2022-05-04T16:16:14.524" v="2037" actId="700"/>
          <ac:spMkLst>
            <pc:docMk/>
            <pc:sldMk cId="3740149856" sldId="280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16:27.478" v="2043" actId="478"/>
          <ac:spMkLst>
            <pc:docMk/>
            <pc:sldMk cId="3740149856" sldId="280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740149856" sldId="280"/>
            <ac:spMk id="4" creationId="{7E9C84BB-B351-75DF-4BCB-1482EABD6718}"/>
          </ac:spMkLst>
        </pc:spChg>
        <pc:spChg chg="del mod">
          <ac:chgData name="Caroline Fouchard" userId="4e59aa98c401ea8c" providerId="LiveId" clId="{F29BF5CB-F8FB-B646-9FD8-279291F137F5}" dt="2022-05-04T16:18:20.324" v="2059" actId="478"/>
          <ac:spMkLst>
            <pc:docMk/>
            <pc:sldMk cId="3740149856" sldId="280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13:45.733" v="3200" actId="57"/>
          <ac:spMkLst>
            <pc:docMk/>
            <pc:sldMk cId="3740149856" sldId="280"/>
            <ac:spMk id="6" creationId="{C5C147A7-DACF-91FE-F8B2-5D7B41682B23}"/>
          </ac:spMkLst>
        </pc:spChg>
        <pc:spChg chg="del mod">
          <ac:chgData name="Caroline Fouchard" userId="4e59aa98c401ea8c" providerId="LiveId" clId="{F29BF5CB-F8FB-B646-9FD8-279291F137F5}" dt="2022-05-04T16:18:00.185" v="2055" actId="478"/>
          <ac:spMkLst>
            <pc:docMk/>
            <pc:sldMk cId="3740149856" sldId="280"/>
            <ac:spMk id="8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6:16:38.124" v="2044" actId="478"/>
          <ac:spMkLst>
            <pc:docMk/>
            <pc:sldMk cId="3740149856" sldId="280"/>
            <ac:spMk id="9" creationId="{47E1FD86-F91A-38EE-693F-861DBC4D4FB7}"/>
          </ac:spMkLst>
        </pc:spChg>
        <pc:spChg chg="add mod">
          <ac:chgData name="Caroline Fouchard" userId="4e59aa98c401ea8c" providerId="LiveId" clId="{F29BF5CB-F8FB-B646-9FD8-279291F137F5}" dt="2022-05-04T16:24:06.004" v="2135" actId="1076"/>
          <ac:spMkLst>
            <pc:docMk/>
            <pc:sldMk cId="3740149856" sldId="280"/>
            <ac:spMk id="11" creationId="{38C4F09F-307A-D1BE-83B6-DD75A04BA617}"/>
          </ac:spMkLst>
        </pc:spChg>
        <pc:spChg chg="add mod">
          <ac:chgData name="Caroline Fouchard" userId="4e59aa98c401ea8c" providerId="LiveId" clId="{F29BF5CB-F8FB-B646-9FD8-279291F137F5}" dt="2022-05-04T16:24:35.847" v="2175" actId="20577"/>
          <ac:spMkLst>
            <pc:docMk/>
            <pc:sldMk cId="3740149856" sldId="280"/>
            <ac:spMk id="12" creationId="{D262282D-6B8A-F62E-8CA4-C83D823EC5EB}"/>
          </ac:spMkLst>
        </pc:spChg>
        <pc:graphicFrameChg chg="add del mod modGraphic">
          <ac:chgData name="Caroline Fouchard" userId="4e59aa98c401ea8c" providerId="LiveId" clId="{F29BF5CB-F8FB-B646-9FD8-279291F137F5}" dt="2022-05-04T16:23:06.713" v="2099" actId="478"/>
          <ac:graphicFrameMkLst>
            <pc:docMk/>
            <pc:sldMk cId="3740149856" sldId="280"/>
            <ac:graphicFrameMk id="10" creationId="{078BB641-B473-E84F-DD0A-DEBF4A5E52B1}"/>
          </ac:graphicFrameMkLst>
        </pc:graphicFrameChg>
      </pc:sldChg>
      <pc:sldChg chg="addSp delSp modSp mod setBg chgLayout">
        <pc:chgData name="Caroline Fouchard" userId="4e59aa98c401ea8c" providerId="LiveId" clId="{F29BF5CB-F8FB-B646-9FD8-279291F137F5}" dt="2022-05-05T10:02:54.429" v="3534"/>
        <pc:sldMkLst>
          <pc:docMk/>
          <pc:sldMk cId="462227373" sldId="281"/>
        </pc:sldMkLst>
        <pc:spChg chg="mod ord">
          <ac:chgData name="Caroline Fouchard" userId="4e59aa98c401ea8c" providerId="LiveId" clId="{F29BF5CB-F8FB-B646-9FD8-279291F137F5}" dt="2022-05-04T16:24:52.360" v="2176" actId="700"/>
          <ac:spMkLst>
            <pc:docMk/>
            <pc:sldMk cId="462227373" sldId="28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25:16.384" v="2185" actId="478"/>
          <ac:spMkLst>
            <pc:docMk/>
            <pc:sldMk cId="462227373" sldId="281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62227373" sldId="281"/>
            <ac:spMk id="4" creationId="{89955343-0D6B-FA9B-2CCD-A85AE437BE21}"/>
          </ac:spMkLst>
        </pc:spChg>
        <pc:spChg chg="add mod ord">
          <ac:chgData name="Caroline Fouchard" userId="4e59aa98c401ea8c" providerId="LiveId" clId="{F29BF5CB-F8FB-B646-9FD8-279291F137F5}" dt="2022-05-05T09:14:00.958" v="3202" actId="57"/>
          <ac:spMkLst>
            <pc:docMk/>
            <pc:sldMk cId="462227373" sldId="281"/>
            <ac:spMk id="5" creationId="{2D99A301-C05F-D4A1-147A-C606B2FD624C}"/>
          </ac:spMkLst>
        </pc:spChg>
        <pc:spChg chg="del">
          <ac:chgData name="Caroline Fouchard" userId="4e59aa98c401ea8c" providerId="LiveId" clId="{F29BF5CB-F8FB-B646-9FD8-279291F137F5}" dt="2022-05-04T16:25:34.197" v="2190" actId="478"/>
          <ac:spMkLst>
            <pc:docMk/>
            <pc:sldMk cId="462227373" sldId="281"/>
            <ac:spMk id="7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6:25:31.559" v="2189"/>
          <ac:spMkLst>
            <pc:docMk/>
            <pc:sldMk cId="462227373" sldId="281"/>
            <ac:spMk id="8" creationId="{53ABEAD6-64A3-C990-0FB3-F0C3DC07390E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91847114" sldId="282"/>
        </pc:sldMkLst>
        <pc:spChg chg="mod ord">
          <ac:chgData name="Caroline Fouchard" userId="4e59aa98c401ea8c" providerId="LiveId" clId="{F29BF5CB-F8FB-B646-9FD8-279291F137F5}" dt="2022-05-04T16:37:30.995" v="2344" actId="700"/>
          <ac:spMkLst>
            <pc:docMk/>
            <pc:sldMk cId="891847114" sldId="282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37:53.599" v="2350" actId="478"/>
          <ac:spMkLst>
            <pc:docMk/>
            <pc:sldMk cId="891847114" sldId="282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27:11.265" v="3244" actId="20577"/>
          <ac:spMkLst>
            <pc:docMk/>
            <pc:sldMk cId="891847114" sldId="282"/>
            <ac:spMk id="4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6:38:56.662" v="2358" actId="478"/>
          <ac:spMkLst>
            <pc:docMk/>
            <pc:sldMk cId="891847114" sldId="282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91847114" sldId="282"/>
            <ac:spMk id="6" creationId="{9088DAE5-8C1E-B29A-01A9-D2ADEA969B55}"/>
          </ac:spMkLst>
        </pc:spChg>
        <pc:spChg chg="add mod ord">
          <ac:chgData name="Caroline Fouchard" userId="4e59aa98c401ea8c" providerId="LiveId" clId="{F29BF5CB-F8FB-B646-9FD8-279291F137F5}" dt="2022-05-05T09:27:03.606" v="3242" actId="57"/>
          <ac:spMkLst>
            <pc:docMk/>
            <pc:sldMk cId="891847114" sldId="282"/>
            <ac:spMk id="7" creationId="{106D4360-DC9B-B9C9-015C-133B7FDA0D67}"/>
          </ac:spMkLst>
        </pc:spChg>
        <pc:spChg chg="add del mod">
          <ac:chgData name="Caroline Fouchard" userId="4e59aa98c401ea8c" providerId="LiveId" clId="{F29BF5CB-F8FB-B646-9FD8-279291F137F5}" dt="2022-05-04T16:37:37.269" v="2347"/>
          <ac:spMkLst>
            <pc:docMk/>
            <pc:sldMk cId="891847114" sldId="282"/>
            <ac:spMk id="8" creationId="{1CB24BBB-FC90-3D05-59D7-1A3F7EBBCE93}"/>
          </ac:spMkLst>
        </pc:spChg>
        <pc:spChg chg="add mod">
          <ac:chgData name="Caroline Fouchard" userId="4e59aa98c401ea8c" providerId="LiveId" clId="{F29BF5CB-F8FB-B646-9FD8-279291F137F5}" dt="2022-05-04T16:47:08.620" v="2420" actId="1076"/>
          <ac:spMkLst>
            <pc:docMk/>
            <pc:sldMk cId="891847114" sldId="282"/>
            <ac:spMk id="9" creationId="{37B3E5C9-5434-B8D5-5118-BE1CF452BE3E}"/>
          </ac:spMkLst>
        </pc:spChg>
        <pc:graphicFrameChg chg="add mod modGraphic">
          <ac:chgData name="Caroline Fouchard" userId="4e59aa98c401ea8c" providerId="LiveId" clId="{F29BF5CB-F8FB-B646-9FD8-279291F137F5}" dt="2022-05-04T16:47:11.582" v="2421" actId="1076"/>
          <ac:graphicFrameMkLst>
            <pc:docMk/>
            <pc:sldMk cId="891847114" sldId="282"/>
            <ac:graphicFrameMk id="10" creationId="{D7EB3F2D-7AE0-B353-05DD-D06BA2E261CF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58783179" sldId="283"/>
        </pc:sldMkLst>
        <pc:spChg chg="mod ord">
          <ac:chgData name="Caroline Fouchard" userId="4e59aa98c401ea8c" providerId="LiveId" clId="{F29BF5CB-F8FB-B646-9FD8-279291F137F5}" dt="2022-05-04T16:49:03.115" v="2448" actId="700"/>
          <ac:spMkLst>
            <pc:docMk/>
            <pc:sldMk cId="158783179" sldId="28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49:14.811" v="2451" actId="478"/>
          <ac:spMkLst>
            <pc:docMk/>
            <pc:sldMk cId="158783179" sldId="283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51:03.870" v="2471" actId="13822"/>
          <ac:spMkLst>
            <pc:docMk/>
            <pc:sldMk cId="158783179" sldId="283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58783179" sldId="283"/>
            <ac:spMk id="5" creationId="{532AA4D3-29E2-9314-A1E1-EF145DF931A7}"/>
          </ac:spMkLst>
        </pc:spChg>
        <pc:spChg chg="del mod">
          <ac:chgData name="Caroline Fouchard" userId="4e59aa98c401ea8c" providerId="LiveId" clId="{F29BF5CB-F8FB-B646-9FD8-279291F137F5}" dt="2022-05-04T16:49:42.557" v="2457" actId="478"/>
          <ac:spMkLst>
            <pc:docMk/>
            <pc:sldMk cId="158783179" sldId="283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8:08.391" v="3250" actId="57"/>
          <ac:spMkLst>
            <pc:docMk/>
            <pc:sldMk cId="158783179" sldId="283"/>
            <ac:spMk id="7" creationId="{11E9F3B7-CA27-0052-596E-D7E7E778E118}"/>
          </ac:spMkLst>
        </pc:spChg>
        <pc:spChg chg="add mod">
          <ac:chgData name="Caroline Fouchard" userId="4e59aa98c401ea8c" providerId="LiveId" clId="{F29BF5CB-F8FB-B646-9FD8-279291F137F5}" dt="2022-05-04T16:49:55.018" v="2460" actId="1076"/>
          <ac:spMkLst>
            <pc:docMk/>
            <pc:sldMk cId="158783179" sldId="283"/>
            <ac:spMk id="8" creationId="{363E69C4-DC6B-E83A-4835-142177F430AE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68261174" sldId="285"/>
        </pc:sldMkLst>
        <pc:spChg chg="mod ord">
          <ac:chgData name="Caroline Fouchard" userId="4e59aa98c401ea8c" providerId="LiveId" clId="{F29BF5CB-F8FB-B646-9FD8-279291F137F5}" dt="2022-05-04T17:28:51.103" v="2845" actId="700"/>
          <ac:spMkLst>
            <pc:docMk/>
            <pc:sldMk cId="2068261174" sldId="28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9:15.960" v="2848" actId="478"/>
          <ac:spMkLst>
            <pc:docMk/>
            <pc:sldMk cId="2068261174" sldId="28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068261174" sldId="285"/>
            <ac:spMk id="4" creationId="{EB4FE740-CBFA-2851-7141-88D4200B8C75}"/>
          </ac:spMkLst>
        </pc:spChg>
        <pc:spChg chg="del mod">
          <ac:chgData name="Caroline Fouchard" userId="4e59aa98c401ea8c" providerId="LiveId" clId="{F29BF5CB-F8FB-B646-9FD8-279291F137F5}" dt="2022-05-04T17:30:08.074" v="2860" actId="478"/>
          <ac:spMkLst>
            <pc:docMk/>
            <pc:sldMk cId="2068261174" sldId="285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27:01.649" v="2835" actId="700"/>
          <ac:spMkLst>
            <pc:docMk/>
            <pc:sldMk cId="2068261174" sldId="285"/>
            <ac:spMk id="6" creationId="{875D8CB6-4D53-FA97-A8D6-267F5702D90E}"/>
          </ac:spMkLst>
        </pc:spChg>
        <pc:spChg chg="add mod ord">
          <ac:chgData name="Caroline Fouchard" userId="4e59aa98c401ea8c" providerId="LiveId" clId="{F29BF5CB-F8FB-B646-9FD8-279291F137F5}" dt="2022-05-05T09:37:22.158" v="3261" actId="57"/>
          <ac:spMkLst>
            <pc:docMk/>
            <pc:sldMk cId="2068261174" sldId="285"/>
            <ac:spMk id="7" creationId="{7EC84993-9802-571F-BBB8-D70D9A8DFCDE}"/>
          </ac:spMkLst>
        </pc:spChg>
        <pc:spChg chg="mod ord">
          <ac:chgData name="Caroline Fouchard" userId="4e59aa98c401ea8c" providerId="LiveId" clId="{F29BF5CB-F8FB-B646-9FD8-279291F137F5}" dt="2022-05-04T17:30:12.258" v="2861" actId="1076"/>
          <ac:spMkLst>
            <pc:docMk/>
            <pc:sldMk cId="2068261174" sldId="285"/>
            <ac:spMk id="8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30:15.416" v="2862" actId="1076"/>
          <ac:spMkLst>
            <pc:docMk/>
            <pc:sldMk cId="2068261174" sldId="285"/>
            <ac:spMk id="9" creationId="{861F6BCC-C91B-AFB3-E520-C65F7C3E9EC0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323191456" sldId="286"/>
        </pc:sldMkLst>
        <pc:spChg chg="mod ord">
          <ac:chgData name="Caroline Fouchard" userId="4e59aa98c401ea8c" providerId="LiveId" clId="{F29BF5CB-F8FB-B646-9FD8-279291F137F5}" dt="2022-05-04T17:35:11.411" v="2920" actId="700"/>
          <ac:spMkLst>
            <pc:docMk/>
            <pc:sldMk cId="1323191456" sldId="28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36:01.508" v="2933" actId="478"/>
          <ac:spMkLst>
            <pc:docMk/>
            <pc:sldMk cId="1323191456" sldId="28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323191456" sldId="286"/>
            <ac:spMk id="5" creationId="{5177E326-B6A0-88E8-A5FC-99EEC5EB495E}"/>
          </ac:spMkLst>
        </pc:spChg>
        <pc:spChg chg="add mod ord">
          <ac:chgData name="Caroline Fouchard" userId="4e59aa98c401ea8c" providerId="LiveId" clId="{F29BF5CB-F8FB-B646-9FD8-279291F137F5}" dt="2022-05-05T09:38:31.115" v="3268" actId="57"/>
          <ac:spMkLst>
            <pc:docMk/>
            <pc:sldMk cId="1323191456" sldId="286"/>
            <ac:spMk id="6" creationId="{6E0BAA1A-4DC5-C198-5EF6-319110588EBF}"/>
          </ac:spMkLst>
        </pc:spChg>
        <pc:spChg chg="del mod">
          <ac:chgData name="Caroline Fouchard" userId="4e59aa98c401ea8c" providerId="LiveId" clId="{F29BF5CB-F8FB-B646-9FD8-279291F137F5}" dt="2022-05-04T17:35:59.001" v="2932" actId="478"/>
          <ac:spMkLst>
            <pc:docMk/>
            <pc:sldMk cId="1323191456" sldId="286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35:53.190" v="2930" actId="478"/>
          <ac:spMkLst>
            <pc:docMk/>
            <pc:sldMk cId="1323191456" sldId="286"/>
            <ac:spMk id="8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35:51.497" v="2929"/>
          <ac:spMkLst>
            <pc:docMk/>
            <pc:sldMk cId="1323191456" sldId="286"/>
            <ac:spMk id="18" creationId="{404B1ED1-5F77-4C38-94C9-18EB78E513AF}"/>
          </ac:spMkLst>
        </pc:spChg>
        <pc:spChg chg="add mod topLvl">
          <ac:chgData name="Caroline Fouchard" userId="4e59aa98c401ea8c" providerId="LiveId" clId="{F29BF5CB-F8FB-B646-9FD8-279291F137F5}" dt="2022-05-04T17:42:10.165" v="3025" actId="164"/>
          <ac:spMkLst>
            <pc:docMk/>
            <pc:sldMk cId="1323191456" sldId="286"/>
            <ac:spMk id="20" creationId="{BFEACA08-16AE-F120-B529-48404F77BEAC}"/>
          </ac:spMkLst>
        </pc:spChg>
        <pc:spChg chg="add mod">
          <ac:chgData name="Caroline Fouchard" userId="4e59aa98c401ea8c" providerId="LiveId" clId="{F29BF5CB-F8FB-B646-9FD8-279291F137F5}" dt="2022-05-04T17:43:25.499" v="3039" actId="408"/>
          <ac:spMkLst>
            <pc:docMk/>
            <pc:sldMk cId="1323191456" sldId="286"/>
            <ac:spMk id="22" creationId="{6CF7A85A-0651-9CE5-53A8-9A8E395FF658}"/>
          </ac:spMkLst>
        </pc:spChg>
        <pc:spChg chg="mod">
          <ac:chgData name="Caroline Fouchard" userId="4e59aa98c401ea8c" providerId="LiveId" clId="{F29BF5CB-F8FB-B646-9FD8-279291F137F5}" dt="2022-05-05T09:38:36.578" v="3269" actId="20577"/>
          <ac:spMkLst>
            <pc:docMk/>
            <pc:sldMk cId="1323191456" sldId="286"/>
            <ac:spMk id="25" creationId="{43A2C9DE-D89F-B563-926B-763C69EB1793}"/>
          </ac:spMkLst>
        </pc:spChg>
        <pc:spChg chg="add mod">
          <ac:chgData name="Caroline Fouchard" userId="4e59aa98c401ea8c" providerId="LiveId" clId="{F29BF5CB-F8FB-B646-9FD8-279291F137F5}" dt="2022-05-04T17:38:59.376" v="2959" actId="164"/>
          <ac:spMkLst>
            <pc:docMk/>
            <pc:sldMk cId="1323191456" sldId="286"/>
            <ac:spMk id="27" creationId="{73260BA4-B9A6-AED1-474C-930402623B64}"/>
          </ac:spMkLst>
        </pc:spChg>
        <pc:spChg chg="mod topLvl">
          <ac:chgData name="Caroline Fouchard" userId="4e59aa98c401ea8c" providerId="LiveId" clId="{F29BF5CB-F8FB-B646-9FD8-279291F137F5}" dt="2022-05-04T17:43:25.499" v="3039" actId="408"/>
          <ac:spMkLst>
            <pc:docMk/>
            <pc:sldMk cId="1323191456" sldId="286"/>
            <ac:spMk id="30" creationId="{8E277F9F-9F68-C6FC-9D12-D2A5BB7A13F8}"/>
          </ac:spMkLst>
        </pc:spChg>
        <pc:spChg chg="mod">
          <ac:chgData name="Caroline Fouchard" userId="4e59aa98c401ea8c" providerId="LiveId" clId="{F29BF5CB-F8FB-B646-9FD8-279291F137F5}" dt="2022-05-04T17:41:09.051" v="2999" actId="571"/>
          <ac:spMkLst>
            <pc:docMk/>
            <pc:sldMk cId="1323191456" sldId="286"/>
            <ac:spMk id="33" creationId="{F464EB6B-CC86-336A-A116-9173529A7568}"/>
          </ac:spMkLst>
        </pc:spChg>
        <pc:grpChg chg="add del mod">
          <ac:chgData name="Caroline Fouchard" userId="4e59aa98c401ea8c" providerId="LiveId" clId="{F29BF5CB-F8FB-B646-9FD8-279291F137F5}" dt="2022-05-04T17:41:42.863" v="3004" actId="478"/>
          <ac:grpSpMkLst>
            <pc:docMk/>
            <pc:sldMk cId="1323191456" sldId="286"/>
            <ac:grpSpMk id="9" creationId="{BBC35F6B-5629-9C66-EB48-1A7DE25CFFA1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0" creationId="{2702C030-9518-6AA9-1883-860F9A67DB5A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1" creationId="{8136274D-414A-3704-9DB1-177C5600532C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13" creationId="{1B55481F-450E-DB75-1738-48AF33510BB9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23" creationId="{1504D3D9-0B7E-4282-B412-806D83202305}"/>
          </ac:grpSpMkLst>
        </pc:grpChg>
        <pc:grpChg chg="add del mod">
          <ac:chgData name="Caroline Fouchard" userId="4e59aa98c401ea8c" providerId="LiveId" clId="{F29BF5CB-F8FB-B646-9FD8-279291F137F5}" dt="2022-05-04T17:40:45.311" v="2995" actId="478"/>
          <ac:grpSpMkLst>
            <pc:docMk/>
            <pc:sldMk cId="1323191456" sldId="286"/>
            <ac:grpSpMk id="28" creationId="{AEC4E06A-4359-0C3B-0E95-0F9856F28075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31" creationId="{975AEDFB-0F87-D88B-E732-07CC9288889C}"/>
          </ac:grpSpMkLst>
        </pc:grpChg>
        <pc:grpChg chg="add mod">
          <ac:chgData name="Caroline Fouchard" userId="4e59aa98c401ea8c" providerId="LiveId" clId="{F29BF5CB-F8FB-B646-9FD8-279291F137F5}" dt="2022-05-04T17:43:43.500" v="3042" actId="1076"/>
          <ac:grpSpMkLst>
            <pc:docMk/>
            <pc:sldMk cId="1323191456" sldId="286"/>
            <ac:grpSpMk id="34" creationId="{A658A9E2-F550-1FEE-42EF-403DCBC7D4B0}"/>
          </ac:grpSpMkLst>
        </pc:grpChg>
        <pc:picChg chg="del">
          <ac:chgData name="Caroline Fouchard" userId="4e59aa98c401ea8c" providerId="LiveId" clId="{F29BF5CB-F8FB-B646-9FD8-279291F137F5}" dt="2022-05-04T17:38:22.102" v="2952" actId="478"/>
          <ac:picMkLst>
            <pc:docMk/>
            <pc:sldMk cId="1323191456" sldId="286"/>
            <ac:picMk id="4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38:20.434" v="2951" actId="478"/>
          <ac:picMkLst>
            <pc:docMk/>
            <pc:sldMk cId="1323191456" sldId="286"/>
            <ac:picMk id="12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38:24.070" v="2953" actId="478"/>
          <ac:picMkLst>
            <pc:docMk/>
            <pc:sldMk cId="1323191456" sldId="286"/>
            <ac:picMk id="14" creationId="{00000000-0000-0000-0000-000000000000}"/>
          </ac:picMkLst>
        </pc:picChg>
        <pc:picChg chg="del">
          <ac:chgData name="Caroline Fouchard" userId="4e59aa98c401ea8c" providerId="LiveId" clId="{F29BF5CB-F8FB-B646-9FD8-279291F137F5}" dt="2022-05-04T17:42:14.114" v="3026" actId="478"/>
          <ac:picMkLst>
            <pc:docMk/>
            <pc:sldMk cId="1323191456" sldId="286"/>
            <ac:picMk id="15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7:43:25.499" v="3039" actId="408"/>
          <ac:picMkLst>
            <pc:docMk/>
            <pc:sldMk cId="1323191456" sldId="286"/>
            <ac:picMk id="16" creationId="{00000000-0000-0000-0000-000000000000}"/>
          </ac:picMkLst>
        </pc:picChg>
        <pc:picChg chg="mod modCrop">
          <ac:chgData name="Caroline Fouchard" userId="4e59aa98c401ea8c" providerId="LiveId" clId="{F29BF5CB-F8FB-B646-9FD8-279291F137F5}" dt="2022-05-04T17:42:10.165" v="3025" actId="164"/>
          <ac:picMkLst>
            <pc:docMk/>
            <pc:sldMk cId="1323191456" sldId="286"/>
            <ac:picMk id="17" creationId="{00000000-0000-0000-0000-000000000000}"/>
          </ac:picMkLst>
        </pc:picChg>
        <pc:picChg chg="add del mod topLvl">
          <ac:chgData name="Caroline Fouchard" userId="4e59aa98c401ea8c" providerId="LiveId" clId="{F29BF5CB-F8FB-B646-9FD8-279291F137F5}" dt="2022-05-04T17:41:42.863" v="3004" actId="478"/>
          <ac:picMkLst>
            <pc:docMk/>
            <pc:sldMk cId="1323191456" sldId="286"/>
            <ac:picMk id="19" creationId="{34583A01-882B-9806-0EE6-D5900F6A0B17}"/>
          </ac:picMkLst>
        </pc:picChg>
        <pc:picChg chg="add mod">
          <ac:chgData name="Caroline Fouchard" userId="4e59aa98c401ea8c" providerId="LiveId" clId="{F29BF5CB-F8FB-B646-9FD8-279291F137F5}" dt="2022-05-04T17:43:25.499" v="3039" actId="408"/>
          <ac:picMkLst>
            <pc:docMk/>
            <pc:sldMk cId="1323191456" sldId="286"/>
            <ac:picMk id="21" creationId="{555C067A-3204-793A-5A64-14A630B6AA76}"/>
          </ac:picMkLst>
        </pc:picChg>
        <pc:picChg chg="mod">
          <ac:chgData name="Caroline Fouchard" userId="4e59aa98c401ea8c" providerId="LiveId" clId="{F29BF5CB-F8FB-B646-9FD8-279291F137F5}" dt="2022-05-04T17:38:25.981" v="2954"/>
          <ac:picMkLst>
            <pc:docMk/>
            <pc:sldMk cId="1323191456" sldId="286"/>
            <ac:picMk id="24" creationId="{4FFD462E-5B5F-91EC-DF4E-1585D44680CD}"/>
          </ac:picMkLst>
        </pc:picChg>
        <pc:picChg chg="add mod">
          <ac:chgData name="Caroline Fouchard" userId="4e59aa98c401ea8c" providerId="LiveId" clId="{F29BF5CB-F8FB-B646-9FD8-279291F137F5}" dt="2022-05-04T17:38:59.376" v="2959" actId="164"/>
          <ac:picMkLst>
            <pc:docMk/>
            <pc:sldMk cId="1323191456" sldId="286"/>
            <ac:picMk id="26" creationId="{32BB2CE0-5903-0F81-9B64-C38FC19E2100}"/>
          </ac:picMkLst>
        </pc:picChg>
        <pc:picChg chg="add del mod topLvl">
          <ac:chgData name="Caroline Fouchard" userId="4e59aa98c401ea8c" providerId="LiveId" clId="{F29BF5CB-F8FB-B646-9FD8-279291F137F5}" dt="2022-05-04T17:40:45.311" v="2995" actId="478"/>
          <ac:picMkLst>
            <pc:docMk/>
            <pc:sldMk cId="1323191456" sldId="286"/>
            <ac:picMk id="29" creationId="{3C1794E9-C87F-D60E-8C5A-E43531CBBF1D}"/>
          </ac:picMkLst>
        </pc:picChg>
        <pc:picChg chg="mod">
          <ac:chgData name="Caroline Fouchard" userId="4e59aa98c401ea8c" providerId="LiveId" clId="{F29BF5CB-F8FB-B646-9FD8-279291F137F5}" dt="2022-05-04T17:41:09.051" v="2999" actId="571"/>
          <ac:picMkLst>
            <pc:docMk/>
            <pc:sldMk cId="1323191456" sldId="286"/>
            <ac:picMk id="32" creationId="{A01E6EB5-AD1D-701D-706E-BD56247B4EBB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3:26.156" v="3535" actId="478"/>
        <pc:sldMkLst>
          <pc:docMk/>
          <pc:sldMk cId="2813765853" sldId="295"/>
        </pc:sldMkLst>
        <pc:spChg chg="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43:44.296" v="3325" actId="478"/>
          <ac:spMkLst>
            <pc:docMk/>
            <pc:sldMk cId="2813765853" sldId="295"/>
            <ac:spMk id="3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43:39.550" v="3324" actId="478"/>
          <ac:spMkLst>
            <pc:docMk/>
            <pc:sldMk cId="2813765853" sldId="295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5T09:56:20.229" v="3453" actId="478"/>
          <ac:spMkLst>
            <pc:docMk/>
            <pc:sldMk cId="2813765853" sldId="295"/>
            <ac:spMk id="5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46:25.445" v="3337" actId="478"/>
          <ac:spMkLst>
            <pc:docMk/>
            <pc:sldMk cId="2813765853" sldId="295"/>
            <ac:spMk id="6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43:47.694" v="3326" actId="478"/>
          <ac:spMkLst>
            <pc:docMk/>
            <pc:sldMk cId="2813765853" sldId="295"/>
            <ac:spMk id="7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58:28.768" v="3508" actId="478"/>
          <ac:spMkLst>
            <pc:docMk/>
            <pc:sldMk cId="2813765853" sldId="295"/>
            <ac:spMk id="8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5T09:58:26.634" v="3507" actId="478"/>
          <ac:spMkLst>
            <pc:docMk/>
            <pc:sldMk cId="2813765853" sldId="295"/>
            <ac:spMk id="10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813765853" sldId="295"/>
            <ac:spMk id="11" creationId="{C457016C-6197-924F-C369-67B080A21DA5}"/>
          </ac:spMkLst>
        </pc:spChg>
        <pc:spChg chg="add del mod ord">
          <ac:chgData name="Caroline Fouchard" userId="4e59aa98c401ea8c" providerId="LiveId" clId="{F29BF5CB-F8FB-B646-9FD8-279291F137F5}" dt="2022-05-05T09:43:22.895" v="3310" actId="700"/>
          <ac:spMkLst>
            <pc:docMk/>
            <pc:sldMk cId="2813765853" sldId="295"/>
            <ac:spMk id="18" creationId="{5E76DBB4-CF3C-FB5E-8278-CFAC70A7BCC0}"/>
          </ac:spMkLst>
        </pc:spChg>
        <pc:spChg chg="add mod ord">
          <ac:chgData name="Caroline Fouchard" userId="4e59aa98c401ea8c" providerId="LiveId" clId="{F29BF5CB-F8FB-B646-9FD8-279291F137F5}" dt="2022-05-05T09:57:28.833" v="3467" actId="1076"/>
          <ac:spMkLst>
            <pc:docMk/>
            <pc:sldMk cId="2813765853" sldId="295"/>
            <ac:spMk id="20" creationId="{B7A51CF8-DC12-0699-9824-A118BFA29018}"/>
          </ac:spMkLst>
        </pc:spChg>
        <pc:spChg chg="add 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1" creationId="{02D701B7-5B7E-5241-263B-04676863D972}"/>
          </ac:spMkLst>
        </pc:spChg>
        <pc:spChg chg="add mod">
          <ac:chgData name="Caroline Fouchard" userId="4e59aa98c401ea8c" providerId="LiveId" clId="{F29BF5CB-F8FB-B646-9FD8-279291F137F5}" dt="2022-05-05T09:54:19.269" v="3413" actId="164"/>
          <ac:spMkLst>
            <pc:docMk/>
            <pc:sldMk cId="2813765853" sldId="295"/>
            <ac:spMk id="22" creationId="{C3D93151-E47D-295F-47F6-DB3CD135F2F7}"/>
          </ac:spMkLst>
        </pc:spChg>
        <pc:spChg chg="del mod">
          <ac:chgData name="Caroline Fouchard" userId="4e59aa98c401ea8c" providerId="LiveId" clId="{F29BF5CB-F8FB-B646-9FD8-279291F137F5}" dt="2022-05-04T10:41:41.067" v="217"/>
          <ac:spMkLst>
            <pc:docMk/>
            <pc:sldMk cId="2813765853" sldId="295"/>
            <ac:spMk id="24" creationId="{00000000-0000-0000-0000-000000000000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5" creationId="{331C2313-8693-A747-F51B-AD5C47767B02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8" creationId="{222C2D40-3C5F-4BE4-D823-1551D4489F09}"/>
          </ac:spMkLst>
        </pc:spChg>
        <pc:spChg chg="mod topLvl">
          <ac:chgData name="Caroline Fouchard" userId="4e59aa98c401ea8c" providerId="LiveId" clId="{F29BF5CB-F8FB-B646-9FD8-279291F137F5}" dt="2022-05-05T09:57:34.783" v="3468" actId="164"/>
          <ac:spMkLst>
            <pc:docMk/>
            <pc:sldMk cId="2813765853" sldId="295"/>
            <ac:spMk id="29" creationId="{85384991-0DF5-9060-C8DF-D627053F51DA}"/>
          </ac:spMkLst>
        </pc:spChg>
        <pc:spChg chg="mod">
          <ac:chgData name="Caroline Fouchard" userId="4e59aa98c401ea8c" providerId="LiveId" clId="{F29BF5CB-F8FB-B646-9FD8-279291F137F5}" dt="2022-05-05T09:59:06.932" v="3512" actId="208"/>
          <ac:spMkLst>
            <pc:docMk/>
            <pc:sldMk cId="2813765853" sldId="295"/>
            <ac:spMk id="32" creationId="{9B16CA76-891B-331E-A523-989EB481C0BF}"/>
          </ac:spMkLst>
        </pc:spChg>
        <pc:spChg chg="del mod">
          <ac:chgData name="Caroline Fouchard" userId="4e59aa98c401ea8c" providerId="LiveId" clId="{F29BF5CB-F8FB-B646-9FD8-279291F137F5}" dt="2022-05-05T09:58:17.569" v="3505" actId="478"/>
          <ac:spMkLst>
            <pc:docMk/>
            <pc:sldMk cId="2813765853" sldId="295"/>
            <ac:spMk id="33" creationId="{C69369D7-94F2-6B65-7540-6DF9FEE7F262}"/>
          </ac:spMkLst>
        </pc:spChg>
        <pc:spChg chg="mod">
          <ac:chgData name="Caroline Fouchard" userId="4e59aa98c401ea8c" providerId="LiveId" clId="{F29BF5CB-F8FB-B646-9FD8-279291F137F5}" dt="2022-05-05T09:59:33.079" v="3516" actId="403"/>
          <ac:spMkLst>
            <pc:docMk/>
            <pc:sldMk cId="2813765853" sldId="295"/>
            <ac:spMk id="34" creationId="{C41DE90A-CC86-075C-2AA2-BA036B431AE3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813765853" sldId="295"/>
            <ac:spMk id="35" creationId="{EC194F81-4195-BE20-C192-9691BEF52170}"/>
          </ac:spMkLst>
        </pc:spChg>
        <pc:grpChg chg="add mod">
          <ac:chgData name="Caroline Fouchard" userId="4e59aa98c401ea8c" providerId="LiveId" clId="{F29BF5CB-F8FB-B646-9FD8-279291F137F5}" dt="2022-05-05T09:54:22.479" v="3414" actId="1076"/>
          <ac:grpSpMkLst>
            <pc:docMk/>
            <pc:sldMk cId="2813765853" sldId="295"/>
            <ac:grpSpMk id="23" creationId="{5A0ABA6E-4284-0800-5AF4-2ED38062FDE7}"/>
          </ac:grpSpMkLst>
        </pc:grpChg>
        <pc:grpChg chg="add del mod">
          <ac:chgData name="Caroline Fouchard" userId="4e59aa98c401ea8c" providerId="LiveId" clId="{F29BF5CB-F8FB-B646-9FD8-279291F137F5}" dt="2022-05-05T09:56:01.420" v="3447" actId="165"/>
          <ac:grpSpMkLst>
            <pc:docMk/>
            <pc:sldMk cId="2813765853" sldId="295"/>
            <ac:grpSpMk id="24" creationId="{01C385E6-C779-AD15-EA3E-E7EF057CE906}"/>
          </ac:grpSpMkLst>
        </pc:grpChg>
        <pc:grpChg chg="add mod">
          <ac:chgData name="Caroline Fouchard" userId="4e59aa98c401ea8c" providerId="LiveId" clId="{F29BF5CB-F8FB-B646-9FD8-279291F137F5}" dt="2022-05-05T09:57:38.722" v="3469" actId="1076"/>
          <ac:grpSpMkLst>
            <pc:docMk/>
            <pc:sldMk cId="2813765853" sldId="295"/>
            <ac:grpSpMk id="30" creationId="{36836FF9-DB0D-9358-DE18-5F8CC829A75F}"/>
          </ac:grpSpMkLst>
        </pc:grpChg>
        <pc:grpChg chg="add mod">
          <ac:chgData name="Caroline Fouchard" userId="4e59aa98c401ea8c" providerId="LiveId" clId="{F29BF5CB-F8FB-B646-9FD8-279291F137F5}" dt="2022-05-05T09:57:45.122" v="3470" actId="571"/>
          <ac:grpSpMkLst>
            <pc:docMk/>
            <pc:sldMk cId="2813765853" sldId="295"/>
            <ac:grpSpMk id="31" creationId="{2E903A94-ACE3-2B3C-6195-75FB72132333}"/>
          </ac:grpSpMkLst>
        </pc:grpChg>
        <pc:picChg chg="mod">
          <ac:chgData name="Caroline Fouchard" userId="4e59aa98c401ea8c" providerId="LiveId" clId="{F29BF5CB-F8FB-B646-9FD8-279291F137F5}" dt="2022-05-05T09:58:23.773" v="3506" actId="1076"/>
          <ac:picMkLst>
            <pc:docMk/>
            <pc:sldMk cId="2813765853" sldId="295"/>
            <ac:picMk id="9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03.129" v="3522" actId="1076"/>
          <ac:picMkLst>
            <pc:docMk/>
            <pc:sldMk cId="2813765853" sldId="295"/>
            <ac:picMk id="12" creationId="{00000000-0000-0000-0000-000000000000}"/>
          </ac:picMkLst>
        </pc:picChg>
        <pc:picChg chg="del mod">
          <ac:chgData name="Caroline Fouchard" userId="4e59aa98c401ea8c" providerId="LiveId" clId="{F29BF5CB-F8FB-B646-9FD8-279291F137F5}" dt="2022-05-05T10:03:26.156" v="3535" actId="478"/>
          <ac:picMkLst>
            <pc:docMk/>
            <pc:sldMk cId="2813765853" sldId="295"/>
            <ac:picMk id="13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15.251" v="3526" actId="1076"/>
          <ac:picMkLst>
            <pc:docMk/>
            <pc:sldMk cId="2813765853" sldId="295"/>
            <ac:picMk id="14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4:19.269" v="3413" actId="164"/>
          <ac:picMkLst>
            <pc:docMk/>
            <pc:sldMk cId="2813765853" sldId="295"/>
            <ac:picMk id="15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4:19.269" v="3413" actId="164"/>
          <ac:picMkLst>
            <pc:docMk/>
            <pc:sldMk cId="2813765853" sldId="295"/>
            <ac:picMk id="16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09:59:44.269" v="3517" actId="1076"/>
          <ac:picMkLst>
            <pc:docMk/>
            <pc:sldMk cId="2813765853" sldId="295"/>
            <ac:picMk id="17" creationId="{00000000-0000-0000-0000-000000000000}"/>
          </ac:picMkLst>
        </pc:picChg>
        <pc:picChg chg="mod">
          <ac:chgData name="Caroline Fouchard" userId="4e59aa98c401ea8c" providerId="LiveId" clId="{F29BF5CB-F8FB-B646-9FD8-279291F137F5}" dt="2022-05-05T10:00:34.917" v="3527" actId="1076"/>
          <ac:picMkLst>
            <pc:docMk/>
            <pc:sldMk cId="2813765853" sldId="295"/>
            <ac:picMk id="19" creationId="{00000000-0000-0000-0000-000000000000}"/>
          </ac:picMkLst>
        </pc:picChg>
        <pc:picChg chg="del mod topLvl">
          <ac:chgData name="Caroline Fouchard" userId="4e59aa98c401ea8c" providerId="LiveId" clId="{F29BF5CB-F8FB-B646-9FD8-279291F137F5}" dt="2022-05-05T09:56:06.234" v="3449" actId="478"/>
          <ac:picMkLst>
            <pc:docMk/>
            <pc:sldMk cId="2813765853" sldId="295"/>
            <ac:picMk id="26" creationId="{17CD7BFC-A6E9-9244-85F8-AA8591204E26}"/>
          </ac:picMkLst>
        </pc:picChg>
        <pc:picChg chg="del mod topLvl">
          <ac:chgData name="Caroline Fouchard" userId="4e59aa98c401ea8c" providerId="LiveId" clId="{F29BF5CB-F8FB-B646-9FD8-279291F137F5}" dt="2022-05-05T09:56:04.355" v="3448" actId="478"/>
          <ac:picMkLst>
            <pc:docMk/>
            <pc:sldMk cId="2813765853" sldId="295"/>
            <ac:picMk id="27" creationId="{4127E3A0-1A1B-110D-3CB8-2059A593D298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730135671" sldId="302"/>
        </pc:sldMkLst>
        <pc:spChg chg="mod ord">
          <ac:chgData name="Caroline Fouchard" userId="4e59aa98c401ea8c" providerId="LiveId" clId="{F29BF5CB-F8FB-B646-9FD8-279291F137F5}" dt="2022-05-04T13:44:14.434" v="822" actId="700"/>
          <ac:spMkLst>
            <pc:docMk/>
            <pc:sldMk cId="730135671" sldId="302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3:11:20.573" v="591" actId="478"/>
          <ac:spMkLst>
            <pc:docMk/>
            <pc:sldMk cId="730135671" sldId="302"/>
            <ac:spMk id="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0:46.782" v="583"/>
          <ac:spMkLst>
            <pc:docMk/>
            <pc:sldMk cId="730135671" sldId="302"/>
            <ac:spMk id="4" creationId="{6C587A25-F5AB-E9B0-A1BD-B612B81DC6A4}"/>
          </ac:spMkLst>
        </pc:spChg>
        <pc:spChg chg="add del mod">
          <ac:chgData name="Caroline Fouchard" userId="4e59aa98c401ea8c" providerId="LiveId" clId="{F29BF5CB-F8FB-B646-9FD8-279291F137F5}" dt="2022-05-04T13:10:46.782" v="583"/>
          <ac:spMkLst>
            <pc:docMk/>
            <pc:sldMk cId="730135671" sldId="302"/>
            <ac:spMk id="5" creationId="{0431B61E-4B53-CDBF-450C-B8D7BAF89221}"/>
          </ac:spMkLst>
        </pc:spChg>
        <pc:spChg chg="del mod">
          <ac:chgData name="Caroline Fouchard" userId="4e59aa98c401ea8c" providerId="LiveId" clId="{F29BF5CB-F8FB-B646-9FD8-279291F137F5}" dt="2022-05-04T13:19:22.906" v="615" actId="478"/>
          <ac:spMkLst>
            <pc:docMk/>
            <pc:sldMk cId="730135671" sldId="302"/>
            <ac:spMk id="6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3:44:14.434" v="822" actId="700"/>
          <ac:spMkLst>
            <pc:docMk/>
            <pc:sldMk cId="730135671" sldId="302"/>
            <ac:spMk id="8" creationId="{DA7FE7A5-0CD2-63FE-E0DA-6B68934E5F3B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730135671" sldId="302"/>
            <ac:spMk id="9" creationId="{E1165239-04F1-7222-BD7A-C56E8F610D56}"/>
          </ac:spMkLst>
        </pc:spChg>
        <pc:spChg chg="add del mod ord">
          <ac:chgData name="Caroline Fouchard" userId="4e59aa98c401ea8c" providerId="LiveId" clId="{F29BF5CB-F8FB-B646-9FD8-279291F137F5}" dt="2022-05-04T13:44:29.166" v="827" actId="478"/>
          <ac:spMkLst>
            <pc:docMk/>
            <pc:sldMk cId="730135671" sldId="302"/>
            <ac:spMk id="10" creationId="{250CD04B-0FE0-D555-063A-C82729FB8EC5}"/>
          </ac:spMkLst>
        </pc:spChg>
        <pc:spChg chg="mod ord">
          <ac:chgData name="Caroline Fouchard" userId="4e59aa98c401ea8c" providerId="LiveId" clId="{F29BF5CB-F8FB-B646-9FD8-279291F137F5}" dt="2022-05-04T13:45:47.809" v="843" actId="113"/>
          <ac:spMkLst>
            <pc:docMk/>
            <pc:sldMk cId="730135671" sldId="302"/>
            <ac:spMk id="11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40:24.873" v="808" actId="478"/>
          <ac:spMkLst>
            <pc:docMk/>
            <pc:sldMk cId="730135671" sldId="302"/>
            <ac:spMk id="12" creationId="{79C28715-E8A7-9623-3A3E-4E58C967407A}"/>
          </ac:spMkLst>
        </pc:spChg>
        <pc:graphicFrameChg chg="add del mod">
          <ac:chgData name="Caroline Fouchard" userId="4e59aa98c401ea8c" providerId="LiveId" clId="{F29BF5CB-F8FB-B646-9FD8-279291F137F5}" dt="2022-05-04T13:44:25.057" v="826" actId="478"/>
          <ac:graphicFrameMkLst>
            <pc:docMk/>
            <pc:sldMk cId="730135671" sldId="302"/>
            <ac:graphicFrameMk id="7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02186860" sldId="305"/>
        </pc:sldMkLst>
        <pc:spChg chg="mod ord">
          <ac:chgData name="Caroline Fouchard" userId="4e59aa98c401ea8c" providerId="LiveId" clId="{F29BF5CB-F8FB-B646-9FD8-279291F137F5}" dt="2022-05-04T14:36:32.453" v="1190" actId="700"/>
          <ac:spMkLst>
            <pc:docMk/>
            <pc:sldMk cId="2002186860" sldId="30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36:41.482" v="1193" actId="478"/>
          <ac:spMkLst>
            <pc:docMk/>
            <pc:sldMk cId="2002186860" sldId="30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002186860" sldId="305"/>
            <ac:spMk id="4" creationId="{81B0D8FC-0476-493D-D07C-5A1C6D647A1B}"/>
          </ac:spMkLst>
        </pc:spChg>
        <pc:spChg chg="add mod ord">
          <ac:chgData name="Caroline Fouchard" userId="4e59aa98c401ea8c" providerId="LiveId" clId="{F29BF5CB-F8FB-B646-9FD8-279291F137F5}" dt="2022-05-04T14:37:10.958" v="1203" actId="20577"/>
          <ac:spMkLst>
            <pc:docMk/>
            <pc:sldMk cId="2002186860" sldId="305"/>
            <ac:spMk id="5" creationId="{1E3CC36C-DE81-F4B5-BFE0-D69CCAF22AE2}"/>
          </ac:spMkLst>
        </pc:spChg>
        <pc:spChg chg="del mod">
          <ac:chgData name="Caroline Fouchard" userId="4e59aa98c401ea8c" providerId="LiveId" clId="{F29BF5CB-F8FB-B646-9FD8-279291F137F5}" dt="2022-05-04T14:36:59.416" v="1196" actId="478"/>
          <ac:spMkLst>
            <pc:docMk/>
            <pc:sldMk cId="2002186860" sldId="305"/>
            <ac:spMk id="9" creationId="{00000000-0000-0000-0000-000000000000}"/>
          </ac:spMkLst>
        </pc:spChg>
        <pc:graphicFrameChg chg="add mod">
          <ac:chgData name="Caroline Fouchard" userId="4e59aa98c401ea8c" providerId="LiveId" clId="{F29BF5CB-F8FB-B646-9FD8-279291F137F5}" dt="2022-05-04T14:51:34.894" v="1297" actId="20577"/>
          <ac:graphicFrameMkLst>
            <pc:docMk/>
            <pc:sldMk cId="2002186860" sldId="305"/>
            <ac:graphicFrameMk id="6" creationId="{5F21B2B4-96C3-974F-143E-44D9C5BE1AAE}"/>
          </ac:graphicFrameMkLst>
        </pc:graphicFrameChg>
        <pc:picChg chg="del mod">
          <ac:chgData name="Caroline Fouchard" userId="4e59aa98c401ea8c" providerId="LiveId" clId="{F29BF5CB-F8FB-B646-9FD8-279291F137F5}" dt="2022-05-04T14:47:57.359" v="1256" actId="478"/>
          <ac:picMkLst>
            <pc:docMk/>
            <pc:sldMk cId="2002186860" sldId="305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4179631285" sldId="306"/>
        </pc:sldMkLst>
        <pc:spChg chg="del mod ord">
          <ac:chgData name="Caroline Fouchard" userId="4e59aa98c401ea8c" providerId="LiveId" clId="{F29BF5CB-F8FB-B646-9FD8-279291F137F5}" dt="2022-05-04T14:52:46.033" v="1306" actId="478"/>
          <ac:spMkLst>
            <pc:docMk/>
            <pc:sldMk cId="4179631285" sldId="30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4179631285" sldId="306"/>
            <ac:spMk id="4" creationId="{07B66A14-983A-A291-5FEB-78939CDA9171}"/>
          </ac:spMkLst>
        </pc:spChg>
        <pc:spChg chg="add mod ord">
          <ac:chgData name="Caroline Fouchard" userId="4e59aa98c401ea8c" providerId="LiveId" clId="{F29BF5CB-F8FB-B646-9FD8-279291F137F5}" dt="2022-05-04T14:52:23.532" v="1299" actId="700"/>
          <ac:spMkLst>
            <pc:docMk/>
            <pc:sldMk cId="4179631285" sldId="306"/>
            <ac:spMk id="5" creationId="{F0125AAB-F629-5A10-1C3C-EF9C03AA7376}"/>
          </ac:spMkLst>
        </pc:spChg>
        <pc:spChg chg="del mod">
          <ac:chgData name="Caroline Fouchard" userId="4e59aa98c401ea8c" providerId="LiveId" clId="{F29BF5CB-F8FB-B646-9FD8-279291F137F5}" dt="2022-05-04T14:52:36.382" v="1302" actId="478"/>
          <ac:spMkLst>
            <pc:docMk/>
            <pc:sldMk cId="4179631285" sldId="306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4:52:43.543" v="1305" actId="20577"/>
          <ac:spMkLst>
            <pc:docMk/>
            <pc:sldMk cId="4179631285" sldId="306"/>
            <ac:spMk id="8" creationId="{CEB813A3-03BD-0373-8120-2FB7D601527D}"/>
          </ac:spMkLst>
        </pc:spChg>
        <pc:spChg chg="add del mod">
          <ac:chgData name="Caroline Fouchard" userId="4e59aa98c401ea8c" providerId="LiveId" clId="{F29BF5CB-F8FB-B646-9FD8-279291F137F5}" dt="2022-05-04T15:17:04.908" v="1378" actId="478"/>
          <ac:spMkLst>
            <pc:docMk/>
            <pc:sldMk cId="4179631285" sldId="306"/>
            <ac:spMk id="12" creationId="{BCE0449B-4DB5-CB93-BA14-25B2EA90D111}"/>
          </ac:spMkLst>
        </pc:spChg>
        <pc:spChg chg="add del mod">
          <ac:chgData name="Caroline Fouchard" userId="4e59aa98c401ea8c" providerId="LiveId" clId="{F29BF5CB-F8FB-B646-9FD8-279291F137F5}" dt="2022-05-04T15:17:46.116" v="1388"/>
          <ac:spMkLst>
            <pc:docMk/>
            <pc:sldMk cId="4179631285" sldId="306"/>
            <ac:spMk id="13" creationId="{62A5E515-3BD5-4B65-3E32-716CAE7BE9FE}"/>
          </ac:spMkLst>
        </pc:spChg>
        <pc:spChg chg="add del mod">
          <ac:chgData name="Caroline Fouchard" userId="4e59aa98c401ea8c" providerId="LiveId" clId="{F29BF5CB-F8FB-B646-9FD8-279291F137F5}" dt="2022-05-04T15:23:13.499" v="1399" actId="767"/>
          <ac:spMkLst>
            <pc:docMk/>
            <pc:sldMk cId="4179631285" sldId="306"/>
            <ac:spMk id="20" creationId="{3FC78FF5-6988-B587-5039-5C5115A50F72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21" creationId="{C2A5C402-1C51-96D6-DEA4-FC05BA0E0B75}"/>
          </ac:spMkLst>
        </pc:spChg>
        <pc:spChg chg="add mod topLvl">
          <ac:chgData name="Caroline Fouchard" userId="4e59aa98c401ea8c" providerId="LiveId" clId="{F29BF5CB-F8FB-B646-9FD8-279291F137F5}" dt="2022-05-04T17:38:03.172" v="2949" actId="165"/>
          <ac:spMkLst>
            <pc:docMk/>
            <pc:sldMk cId="4179631285" sldId="306"/>
            <ac:spMk id="36" creationId="{6077B236-1FC9-0679-CAFC-A737F6AE9C31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37" creationId="{40ACC0E6-D13F-A842-CC4F-41BC40426273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38" creationId="{720D4C02-1DF6-8A2B-6588-39F0A7281956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1" creationId="{3E74D981-3691-8E40-0C7F-BA7F037B145A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2" creationId="{C93B1D68-E795-8DAF-62CB-FE1F6BB4590D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3" creationId="{864FFC2C-37CE-73CC-A37A-7284D5E8902B}"/>
          </ac:spMkLst>
        </pc:spChg>
        <pc:spChg chg="add mod">
          <ac:chgData name="Caroline Fouchard" userId="4e59aa98c401ea8c" providerId="LiveId" clId="{F29BF5CB-F8FB-B646-9FD8-279291F137F5}" dt="2022-05-04T16:03:20.077" v="1947" actId="465"/>
          <ac:spMkLst>
            <pc:docMk/>
            <pc:sldMk cId="4179631285" sldId="306"/>
            <ac:spMk id="44" creationId="{F7B4878A-C630-2D40-A1D9-C7D99BC56EC3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5" creationId="{BF620A21-39FE-489B-EC76-91FEB02DF22F}"/>
          </ac:spMkLst>
        </pc:spChg>
        <pc:spChg chg="add mod topLvl">
          <ac:chgData name="Caroline Fouchard" userId="4e59aa98c401ea8c" providerId="LiveId" clId="{F29BF5CB-F8FB-B646-9FD8-279291F137F5}" dt="2022-05-04T17:37:54.116" v="2946" actId="165"/>
          <ac:spMkLst>
            <pc:docMk/>
            <pc:sldMk cId="4179631285" sldId="306"/>
            <ac:spMk id="46" creationId="{F9A398EC-7561-4D68-7899-6D82665F750B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7" creationId="{3341A088-0C85-36C9-79A7-F55E9971A1D9}"/>
          </ac:spMkLst>
        </pc:spChg>
        <pc:spChg chg="add mod">
          <ac:chgData name="Caroline Fouchard" userId="4e59aa98c401ea8c" providerId="LiveId" clId="{F29BF5CB-F8FB-B646-9FD8-279291F137F5}" dt="2022-05-04T17:37:49.058" v="2945" actId="165"/>
          <ac:spMkLst>
            <pc:docMk/>
            <pc:sldMk cId="4179631285" sldId="306"/>
            <ac:spMk id="48" creationId="{269C21A1-F557-81AA-32B7-34528FEB3F5C}"/>
          </ac:spMkLst>
        </pc:spChg>
        <pc:spChg chg="add mod">
          <ac:chgData name="Caroline Fouchard" userId="4e59aa98c401ea8c" providerId="LiveId" clId="{F29BF5CB-F8FB-B646-9FD8-279291F137F5}" dt="2022-05-04T16:04:06.728" v="1953" actId="164"/>
          <ac:spMkLst>
            <pc:docMk/>
            <pc:sldMk cId="4179631285" sldId="306"/>
            <ac:spMk id="49" creationId="{9197527B-BBF2-E0A6-0673-98A60042B6B5}"/>
          </ac:spMkLst>
        </pc:spChg>
        <pc:spChg chg="add del mod topLvl">
          <ac:chgData name="Caroline Fouchard" userId="4e59aa98c401ea8c" providerId="LiveId" clId="{F29BF5CB-F8FB-B646-9FD8-279291F137F5}" dt="2022-05-04T17:38:12.161" v="2950" actId="21"/>
          <ac:spMkLst>
            <pc:docMk/>
            <pc:sldMk cId="4179631285" sldId="306"/>
            <ac:spMk id="66" creationId="{B633A2E1-6656-8A0F-C415-8233EFFCEF50}"/>
          </ac:spMkLst>
        </pc:spChg>
        <pc:spChg chg="add del mod topLvl">
          <ac:chgData name="Caroline Fouchard" userId="4e59aa98c401ea8c" providerId="LiveId" clId="{F29BF5CB-F8FB-B646-9FD8-279291F137F5}" dt="2022-05-04T17:38:12.161" v="2950" actId="21"/>
          <ac:spMkLst>
            <pc:docMk/>
            <pc:sldMk cId="4179631285" sldId="306"/>
            <ac:spMk id="69" creationId="{A388AFEA-01F2-1EFC-A9D1-D4D10D2A416E}"/>
          </ac:spMkLst>
        </pc:spChg>
        <pc:spChg chg="mod">
          <ac:chgData name="Caroline Fouchard" userId="4e59aa98c401ea8c" providerId="LiveId" clId="{F29BF5CB-F8FB-B646-9FD8-279291F137F5}" dt="2022-05-04T17:37:31.175" v="2944" actId="571"/>
          <ac:spMkLst>
            <pc:docMk/>
            <pc:sldMk cId="4179631285" sldId="306"/>
            <ac:spMk id="73" creationId="{4C631427-B32F-00AB-112F-C40F788076D6}"/>
          </ac:spMkLst>
        </pc:s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39" creationId="{F3CE3AD0-30FF-C4BD-9FE0-BA5725FB0E01}"/>
          </ac:grpSpMkLst>
        </pc:grpChg>
        <pc:grpChg chg="add del mod topLvl">
          <ac:chgData name="Caroline Fouchard" userId="4e59aa98c401ea8c" providerId="LiveId" clId="{F29BF5CB-F8FB-B646-9FD8-279291F137F5}" dt="2022-05-04T17:38:03.172" v="2949" actId="165"/>
          <ac:grpSpMkLst>
            <pc:docMk/>
            <pc:sldMk cId="4179631285" sldId="306"/>
            <ac:grpSpMk id="40" creationId="{E798D83E-A30C-672F-F3E3-E794CC7B1C1E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0" creationId="{3556C1C6-898B-A4B1-276D-5C606713F7E6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1" creationId="{A1F31CF9-5EED-18E3-B118-0568ECA61900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2" creationId="{89661974-610F-E16A-91A2-44D149A4949A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3" creationId="{AB879D8F-0F9E-8C11-9D1F-DCA16BE45DD2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4" creationId="{67B3BF14-4DA7-A07E-86BA-F0592D42BCD2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55" creationId="{CC063EF5-7630-CE55-5AA8-C69F09CB9CE3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6" creationId="{5FDE41E4-951D-C403-5E24-27C9D8B81E8F}"/>
          </ac:grpSpMkLst>
        </pc:grpChg>
        <pc:grpChg chg="add del mod topLvl">
          <ac:chgData name="Caroline Fouchard" userId="4e59aa98c401ea8c" providerId="LiveId" clId="{F29BF5CB-F8FB-B646-9FD8-279291F137F5}" dt="2022-05-04T17:37:54.116" v="2946" actId="165"/>
          <ac:grpSpMkLst>
            <pc:docMk/>
            <pc:sldMk cId="4179631285" sldId="306"/>
            <ac:grpSpMk id="57" creationId="{C1D3A293-BBF6-7396-1E7C-A79926663D08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8" creationId="{DA2A97FD-BB6F-269A-8E80-A2BB68304C33}"/>
          </ac:grpSpMkLst>
        </pc:grpChg>
        <pc:grpChg chg="add mod topLvl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59" creationId="{89968BF6-8D84-1BEC-7F25-8D0C433987F7}"/>
          </ac:grpSpMkLst>
        </pc:grpChg>
        <pc:grpChg chg="add mod">
          <ac:chgData name="Caroline Fouchard" userId="4e59aa98c401ea8c" providerId="LiveId" clId="{F29BF5CB-F8FB-B646-9FD8-279291F137F5}" dt="2022-05-04T16:03:20.077" v="1947" actId="465"/>
          <ac:grpSpMkLst>
            <pc:docMk/>
            <pc:sldMk cId="4179631285" sldId="306"/>
            <ac:grpSpMk id="60" creationId="{5F169BDD-BC31-CBEE-9E81-DE9C8FFB7032}"/>
          </ac:grpSpMkLst>
        </pc:grpChg>
        <pc:grpChg chg="add del mod">
          <ac:chgData name="Caroline Fouchard" userId="4e59aa98c401ea8c" providerId="LiveId" clId="{F29BF5CB-F8FB-B646-9FD8-279291F137F5}" dt="2022-05-04T17:36:25.086" v="2936" actId="165"/>
          <ac:grpSpMkLst>
            <pc:docMk/>
            <pc:sldMk cId="4179631285" sldId="306"/>
            <ac:grpSpMk id="61" creationId="{F094ADA0-7AC4-8344-1523-44EFE85CEC2D}"/>
          </ac:grpSpMkLst>
        </pc:grpChg>
        <pc:grpChg chg="add del mod">
          <ac:chgData name="Caroline Fouchard" userId="4e59aa98c401ea8c" providerId="LiveId" clId="{F29BF5CB-F8FB-B646-9FD8-279291F137F5}" dt="2022-05-04T17:37:00.584" v="2941" actId="165"/>
          <ac:grpSpMkLst>
            <pc:docMk/>
            <pc:sldMk cId="4179631285" sldId="306"/>
            <ac:grpSpMk id="62" creationId="{996FDA5D-3C88-3A81-D6CF-5FECE4683EEE}"/>
          </ac:grpSpMkLst>
        </pc:grpChg>
        <pc:grpChg chg="add mod">
          <ac:chgData name="Caroline Fouchard" userId="4e59aa98c401ea8c" providerId="LiveId" clId="{F29BF5CB-F8FB-B646-9FD8-279291F137F5}" dt="2022-05-04T16:04:08.730" v="1954" actId="1076"/>
          <ac:grpSpMkLst>
            <pc:docMk/>
            <pc:sldMk cId="4179631285" sldId="306"/>
            <ac:grpSpMk id="63" creationId="{F43F5A17-DA74-6AF9-C10D-25B7C296B8B5}"/>
          </ac:grpSpMkLst>
        </pc:grpChg>
        <pc:grpChg chg="add del mod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67" creationId="{9A9890AF-2F13-B9D4-014E-6BBDA1733700}"/>
          </ac:grpSpMkLst>
        </pc:grpChg>
        <pc:grpChg chg="add del mod">
          <ac:chgData name="Caroline Fouchard" userId="4e59aa98c401ea8c" providerId="LiveId" clId="{F29BF5CB-F8FB-B646-9FD8-279291F137F5}" dt="2022-05-04T17:37:49.058" v="2945" actId="165"/>
          <ac:grpSpMkLst>
            <pc:docMk/>
            <pc:sldMk cId="4179631285" sldId="306"/>
            <ac:grpSpMk id="70" creationId="{368D7E1D-F691-26C4-C7D3-09A118E796AF}"/>
          </ac:grpSpMkLst>
        </pc:grpChg>
        <pc:grpChg chg="add del mod">
          <ac:chgData name="Caroline Fouchard" userId="4e59aa98c401ea8c" providerId="LiveId" clId="{F29BF5CB-F8FB-B646-9FD8-279291F137F5}" dt="2022-05-04T17:38:12.161" v="2950" actId="21"/>
          <ac:grpSpMkLst>
            <pc:docMk/>
            <pc:sldMk cId="4179631285" sldId="306"/>
            <ac:grpSpMk id="71" creationId="{F729E704-93FB-C114-5941-59000B5DCD42}"/>
          </ac:grpSpMkLst>
        </pc:grpChg>
        <pc:graphicFrameChg chg="del">
          <ac:chgData name="Caroline Fouchard" userId="4e59aa98c401ea8c" providerId="LiveId" clId="{F29BF5CB-F8FB-B646-9FD8-279291F137F5}" dt="2022-05-04T15:45:30.133" v="1581" actId="478"/>
          <ac:graphicFrameMkLst>
            <pc:docMk/>
            <pc:sldMk cId="4179631285" sldId="306"/>
            <ac:graphicFrameMk id="7" creationId="{00000000-0000-0000-0000-000000000000}"/>
          </ac:graphicFrameMkLst>
        </pc:graphicFrameChg>
        <pc:graphicFrameChg chg="add del mod modGraphic">
          <ac:chgData name="Caroline Fouchard" userId="4e59aa98c401ea8c" providerId="LiveId" clId="{F29BF5CB-F8FB-B646-9FD8-279291F137F5}" dt="2022-05-04T15:53:03.378" v="1634" actId="478"/>
          <ac:graphicFrameMkLst>
            <pc:docMk/>
            <pc:sldMk cId="4179631285" sldId="306"/>
            <ac:graphicFrameMk id="17" creationId="{D5DF8CFC-E1FD-BEC1-7F9F-7211F1892D26}"/>
          </ac:graphicFrameMkLst>
        </pc:graphicFrameChg>
        <pc:picChg chg="del">
          <ac:chgData name="Caroline Fouchard" userId="4e59aa98c401ea8c" providerId="LiveId" clId="{F29BF5CB-F8FB-B646-9FD8-279291F137F5}" dt="2022-05-04T15:59:06.294" v="1910" actId="478"/>
          <ac:picMkLst>
            <pc:docMk/>
            <pc:sldMk cId="4179631285" sldId="306"/>
            <ac:picMk id="2" creationId="{00000000-0000-0000-0000-000000000000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9" creationId="{FDD772E2-75FA-AE9F-27CF-87745C9F7322}"/>
          </ac:picMkLst>
        </pc:picChg>
        <pc:picChg chg="add del mod">
          <ac:chgData name="Caroline Fouchard" userId="4e59aa98c401ea8c" providerId="LiveId" clId="{F29BF5CB-F8FB-B646-9FD8-279291F137F5}" dt="2022-05-04T15:12:33.996" v="1375" actId="478"/>
          <ac:picMkLst>
            <pc:docMk/>
            <pc:sldMk cId="4179631285" sldId="306"/>
            <ac:picMk id="11" creationId="{3E620BA1-DEC7-BDEA-A9B7-D2440D925A7E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14" creationId="{CB8FCBDA-FFBC-7524-81BC-20724C867C84}"/>
          </ac:picMkLst>
        </pc:picChg>
        <pc:picChg chg="add mod topLvl modCrop">
          <ac:chgData name="Caroline Fouchard" userId="4e59aa98c401ea8c" providerId="LiveId" clId="{F29BF5CB-F8FB-B646-9FD8-279291F137F5}" dt="2022-05-04T17:38:03.172" v="2949" actId="165"/>
          <ac:picMkLst>
            <pc:docMk/>
            <pc:sldMk cId="4179631285" sldId="306"/>
            <ac:picMk id="16" creationId="{7D93DF9E-38E7-40E8-70AB-82C0D1B0DB05}"/>
          </ac:picMkLst>
        </pc:picChg>
        <pc:picChg chg="add del mod">
          <ac:chgData name="Caroline Fouchard" userId="4e59aa98c401ea8c" providerId="LiveId" clId="{F29BF5CB-F8FB-B646-9FD8-279291F137F5}" dt="2022-05-04T15:23:37.212" v="1404" actId="21"/>
          <ac:picMkLst>
            <pc:docMk/>
            <pc:sldMk cId="4179631285" sldId="306"/>
            <ac:picMk id="18" creationId="{2F0AA068-955A-203C-7749-ED4CD2A158B6}"/>
          </ac:picMkLst>
        </pc:picChg>
        <pc:picChg chg="add del mod">
          <ac:chgData name="Caroline Fouchard" userId="4e59aa98c401ea8c" providerId="LiveId" clId="{F29BF5CB-F8FB-B646-9FD8-279291F137F5}" dt="2022-05-04T15:23:02.092" v="1396"/>
          <ac:picMkLst>
            <pc:docMk/>
            <pc:sldMk cId="4179631285" sldId="306"/>
            <ac:picMk id="19" creationId="{01B7BCA7-09CC-D5BD-7513-230E9415E1DB}"/>
          </ac:picMkLst>
        </pc:picChg>
        <pc:picChg chg="add del mod">
          <ac:chgData name="Caroline Fouchard" userId="4e59aa98c401ea8c" providerId="LiveId" clId="{F29BF5CB-F8FB-B646-9FD8-279291F137F5}" dt="2022-05-04T15:23:52.624" v="1407" actId="478"/>
          <ac:picMkLst>
            <pc:docMk/>
            <pc:sldMk cId="4179631285" sldId="306"/>
            <ac:picMk id="22" creationId="{C48B04B0-7083-9C04-E0E2-1A91F4E09D29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23" creationId="{23593EFD-0D55-CB85-29AF-7B8D13CA063F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4" creationId="{C53D0DEF-96AA-05AB-33B8-794365DEC045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5" creationId="{E75B824F-4647-9294-EE4A-6FCEE1DA8320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6" creationId="{D1354C4B-8BE3-65C6-7F6C-D00C1C82C84B}"/>
          </ac:picMkLst>
        </pc:picChg>
        <pc:picChg chg="add mod modCrop">
          <ac:chgData name="Caroline Fouchard" userId="4e59aa98c401ea8c" providerId="LiveId" clId="{F29BF5CB-F8FB-B646-9FD8-279291F137F5}" dt="2022-05-04T16:03:20.077" v="1947" actId="465"/>
          <ac:picMkLst>
            <pc:docMk/>
            <pc:sldMk cId="4179631285" sldId="306"/>
            <ac:picMk id="27" creationId="{8E50CF9B-3F17-8CCC-FF71-676D841AD0A0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28" creationId="{CAC2B690-FDB3-9252-B254-441AD72F32BA}"/>
          </ac:picMkLst>
        </pc:picChg>
        <pc:picChg chg="add mod topLvl modCrop">
          <ac:chgData name="Caroline Fouchard" userId="4e59aa98c401ea8c" providerId="LiveId" clId="{F29BF5CB-F8FB-B646-9FD8-279291F137F5}" dt="2022-05-04T17:37:54.116" v="2946" actId="165"/>
          <ac:picMkLst>
            <pc:docMk/>
            <pc:sldMk cId="4179631285" sldId="306"/>
            <ac:picMk id="29" creationId="{8E401A9C-FB0C-229B-1A37-4219ED9F365E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30" creationId="{6CDC99B2-CE2B-C4EB-2F7F-FFF8337F1521}"/>
          </ac:picMkLst>
        </pc:picChg>
        <pc:picChg chg="add mod modCrop">
          <ac:chgData name="Caroline Fouchard" userId="4e59aa98c401ea8c" providerId="LiveId" clId="{F29BF5CB-F8FB-B646-9FD8-279291F137F5}" dt="2022-05-04T17:37:49.058" v="2945" actId="165"/>
          <ac:picMkLst>
            <pc:docMk/>
            <pc:sldMk cId="4179631285" sldId="306"/>
            <ac:picMk id="31" creationId="{7108CF60-CA6D-59DF-4151-3F5700561057}"/>
          </ac:picMkLst>
        </pc:picChg>
        <pc:picChg chg="add mod modCrop">
          <ac:chgData name="Caroline Fouchard" userId="4e59aa98c401ea8c" providerId="LiveId" clId="{F29BF5CB-F8FB-B646-9FD8-279291F137F5}" dt="2022-05-04T16:04:06.728" v="1953" actId="164"/>
          <ac:picMkLst>
            <pc:docMk/>
            <pc:sldMk cId="4179631285" sldId="306"/>
            <ac:picMk id="32" creationId="{710E4A1D-0931-045E-62D6-7B9DE59AD02A}"/>
          </ac:picMkLst>
        </pc:picChg>
        <pc:picChg chg="del mod">
          <ac:chgData name="Caroline Fouchard" userId="4e59aa98c401ea8c" providerId="LiveId" clId="{F29BF5CB-F8FB-B646-9FD8-279291F137F5}" dt="2022-05-04T15:08:14.344" v="1366" actId="478"/>
          <ac:picMkLst>
            <pc:docMk/>
            <pc:sldMk cId="4179631285" sldId="306"/>
            <ac:picMk id="33" creationId="{00000000-0000-0000-0000-000000000000}"/>
          </ac:picMkLst>
        </pc:picChg>
        <pc:picChg chg="add del mod">
          <ac:chgData name="Caroline Fouchard" userId="4e59aa98c401ea8c" providerId="LiveId" clId="{F29BF5CB-F8FB-B646-9FD8-279291F137F5}" dt="2022-05-04T15:49:31.325" v="1599" actId="478"/>
          <ac:picMkLst>
            <pc:docMk/>
            <pc:sldMk cId="4179631285" sldId="306"/>
            <ac:picMk id="34" creationId="{EA8306FA-43A1-FCED-87D5-ACFD069E7626}"/>
          </ac:picMkLst>
        </pc:picChg>
        <pc:picChg chg="add del mod">
          <ac:chgData name="Caroline Fouchard" userId="4e59aa98c401ea8c" providerId="LiveId" clId="{F29BF5CB-F8FB-B646-9FD8-279291F137F5}" dt="2022-05-04T15:50:43.595" v="1608" actId="478"/>
          <ac:picMkLst>
            <pc:docMk/>
            <pc:sldMk cId="4179631285" sldId="306"/>
            <ac:picMk id="35" creationId="{314F1085-7D7D-136D-1D5C-852E3BB7236D}"/>
          </ac:picMkLst>
        </pc:picChg>
        <pc:picChg chg="add mod">
          <ac:chgData name="Caroline Fouchard" userId="4e59aa98c401ea8c" providerId="LiveId" clId="{F29BF5CB-F8FB-B646-9FD8-279291F137F5}" dt="2022-05-04T17:36:37.052" v="2938" actId="571"/>
          <ac:picMkLst>
            <pc:docMk/>
            <pc:sldMk cId="4179631285" sldId="306"/>
            <ac:picMk id="64" creationId="{A3FE605E-6830-CEE2-B6E9-E4DE3DDAFE83}"/>
          </ac:picMkLst>
        </pc:picChg>
        <pc:picChg chg="add del mod topLvl">
          <ac:chgData name="Caroline Fouchard" userId="4e59aa98c401ea8c" providerId="LiveId" clId="{F29BF5CB-F8FB-B646-9FD8-279291F137F5}" dt="2022-05-04T17:38:12.161" v="2950" actId="21"/>
          <ac:picMkLst>
            <pc:docMk/>
            <pc:sldMk cId="4179631285" sldId="306"/>
            <ac:picMk id="65" creationId="{1C564F6B-2C74-C1A1-F2F5-D2F2941476E6}"/>
          </ac:picMkLst>
        </pc:picChg>
        <pc:picChg chg="add del mod topLvl">
          <ac:chgData name="Caroline Fouchard" userId="4e59aa98c401ea8c" providerId="LiveId" clId="{F29BF5CB-F8FB-B646-9FD8-279291F137F5}" dt="2022-05-04T17:38:12.161" v="2950" actId="21"/>
          <ac:picMkLst>
            <pc:docMk/>
            <pc:sldMk cId="4179631285" sldId="306"/>
            <ac:picMk id="68" creationId="{D5B386E9-4BEA-2776-291A-F8CA3A4976AA}"/>
          </ac:picMkLst>
        </pc:picChg>
        <pc:picChg chg="mod">
          <ac:chgData name="Caroline Fouchard" userId="4e59aa98c401ea8c" providerId="LiveId" clId="{F29BF5CB-F8FB-B646-9FD8-279291F137F5}" dt="2022-05-04T17:37:31.175" v="2944" actId="571"/>
          <ac:picMkLst>
            <pc:docMk/>
            <pc:sldMk cId="4179631285" sldId="306"/>
            <ac:picMk id="72" creationId="{06BE2583-4766-A724-8C6F-578BA1121D86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586427371" sldId="307"/>
        </pc:sldMkLst>
        <pc:spChg chg="mod ord">
          <ac:chgData name="Caroline Fouchard" userId="4e59aa98c401ea8c" providerId="LiveId" clId="{F29BF5CB-F8FB-B646-9FD8-279291F137F5}" dt="2022-05-04T17:45:28.554" v="3045" actId="700"/>
          <ac:spMkLst>
            <pc:docMk/>
            <pc:sldMk cId="2586427371" sldId="30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45:45.821" v="3048" actId="478"/>
          <ac:spMkLst>
            <pc:docMk/>
            <pc:sldMk cId="2586427371" sldId="307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39:17.847" v="3274" actId="1076"/>
          <ac:spMkLst>
            <pc:docMk/>
            <pc:sldMk cId="2586427371" sldId="307"/>
            <ac:spMk id="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46:12.549" v="3055" actId="478"/>
          <ac:spMkLst>
            <pc:docMk/>
            <pc:sldMk cId="2586427371" sldId="307"/>
            <ac:spMk id="5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586427371" sldId="307"/>
            <ac:spMk id="6" creationId="{14581442-2FFA-C402-011C-BD114D62C1B8}"/>
          </ac:spMkLst>
        </pc:spChg>
        <pc:spChg chg="add mod">
          <ac:chgData name="Caroline Fouchard" userId="4e59aa98c401ea8c" providerId="LiveId" clId="{F29BF5CB-F8FB-B646-9FD8-279291F137F5}" dt="2022-05-05T09:39:13.242" v="3273" actId="1076"/>
          <ac:spMkLst>
            <pc:docMk/>
            <pc:sldMk cId="2586427371" sldId="307"/>
            <ac:spMk id="7" creationId="{89827B32-EBB0-ACB9-0E28-434864EE98A4}"/>
          </ac:spMkLst>
        </pc:spChg>
        <pc:spChg chg="add mod ord">
          <ac:chgData name="Caroline Fouchard" userId="4e59aa98c401ea8c" providerId="LiveId" clId="{F29BF5CB-F8FB-B646-9FD8-279291F137F5}" dt="2022-05-05T09:39:09.629" v="3272" actId="57"/>
          <ac:spMkLst>
            <pc:docMk/>
            <pc:sldMk cId="2586427371" sldId="307"/>
            <ac:spMk id="8" creationId="{73A3923D-1EB8-F858-E1F9-39C8D7FEA3DD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09:41:59.279" v="3305" actId="1076"/>
        <pc:sldMkLst>
          <pc:docMk/>
          <pc:sldMk cId="3833140377" sldId="308"/>
        </pc:sldMkLst>
        <pc:spChg chg="mod ord">
          <ac:chgData name="Caroline Fouchard" userId="4e59aa98c401ea8c" providerId="LiveId" clId="{F29BF5CB-F8FB-B646-9FD8-279291F137F5}" dt="2022-05-04T17:51:27.498" v="3132" actId="700"/>
          <ac:spMkLst>
            <pc:docMk/>
            <pc:sldMk cId="3833140377" sldId="30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48:13.398" v="3121" actId="478"/>
          <ac:spMkLst>
            <pc:docMk/>
            <pc:sldMk cId="3833140377" sldId="308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5T09:41:59.279" v="3305" actId="1076"/>
          <ac:spMkLst>
            <pc:docMk/>
            <pc:sldMk cId="3833140377" sldId="308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52:42.359" v="3158" actId="478"/>
          <ac:spMkLst>
            <pc:docMk/>
            <pc:sldMk cId="3833140377" sldId="308"/>
            <ac:spMk id="5" creationId="{3F448455-A68B-5383-0BE1-DC7411F1FA75}"/>
          </ac:spMkLst>
        </pc:spChg>
        <pc:spChg chg="add mod ord">
          <ac:chgData name="Caroline Fouchard" userId="4e59aa98c401ea8c" providerId="LiveId" clId="{F29BF5CB-F8FB-B646-9FD8-279291F137F5}" dt="2022-05-05T09:41:50.908" v="3303" actId="1035"/>
          <ac:spMkLst>
            <pc:docMk/>
            <pc:sldMk cId="3833140377" sldId="308"/>
            <ac:spMk id="6" creationId="{89D48F01-FAA5-AE29-9A8F-93D00E729A88}"/>
          </ac:spMkLst>
        </pc:spChg>
        <pc:picChg chg="add del mod">
          <ac:chgData name="Caroline Fouchard" userId="4e59aa98c401ea8c" providerId="LiveId" clId="{F29BF5CB-F8FB-B646-9FD8-279291F137F5}" dt="2022-05-05T09:41:39.001" v="3289" actId="1076"/>
          <ac:picMkLst>
            <pc:docMk/>
            <pc:sldMk cId="3833140377" sldId="308"/>
            <ac:picMk id="8" creationId="{299794D3-8CC2-E68A-5190-271CD856A7CA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853903616" sldId="310"/>
        </pc:sldMkLst>
        <pc:spChg chg="mod ord">
          <ac:chgData name="Caroline Fouchard" userId="4e59aa98c401ea8c" providerId="LiveId" clId="{F29BF5CB-F8FB-B646-9FD8-279291F137F5}" dt="2022-05-05T09:11:45.043" v="3176" actId="700"/>
          <ac:spMkLst>
            <pc:docMk/>
            <pc:sldMk cId="1853903616" sldId="310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5T09:12:20.728" v="3186" actId="478"/>
          <ac:spMkLst>
            <pc:docMk/>
            <pc:sldMk cId="1853903616" sldId="310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853903616" sldId="310"/>
            <ac:spMk id="4" creationId="{EEA99761-CC3B-3BCA-9681-9B5396841479}"/>
          </ac:spMkLst>
        </pc:spChg>
        <pc:spChg chg="add del">
          <ac:chgData name="Caroline Fouchard" userId="4e59aa98c401ea8c" providerId="LiveId" clId="{F29BF5CB-F8FB-B646-9FD8-279291F137F5}" dt="2022-05-05T09:13:02.753" v="3196" actId="478"/>
          <ac:spMkLst>
            <pc:docMk/>
            <pc:sldMk cId="1853903616" sldId="310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12:17.112" v="3185" actId="57"/>
          <ac:spMkLst>
            <pc:docMk/>
            <pc:sldMk cId="1853903616" sldId="310"/>
            <ac:spMk id="6" creationId="{4D8248B1-E208-BB99-8512-7F126CA9EEC3}"/>
          </ac:spMkLst>
        </pc:spChg>
        <pc:spChg chg="add del mod">
          <ac:chgData name="Caroline Fouchard" userId="4e59aa98c401ea8c" providerId="LiveId" clId="{F29BF5CB-F8FB-B646-9FD8-279291F137F5}" dt="2022-05-05T09:12:37.218" v="3189"/>
          <ac:spMkLst>
            <pc:docMk/>
            <pc:sldMk cId="1853903616" sldId="310"/>
            <ac:spMk id="7" creationId="{0E3CBFB9-5E3B-E768-129C-F3B0F077DF89}"/>
          </ac:spMkLst>
        </pc:spChg>
        <pc:spChg chg="add del mod">
          <ac:chgData name="Caroline Fouchard" userId="4e59aa98c401ea8c" providerId="LiveId" clId="{F29BF5CB-F8FB-B646-9FD8-279291F137F5}" dt="2022-05-05T09:12:44.661" v="3192"/>
          <ac:spMkLst>
            <pc:docMk/>
            <pc:sldMk cId="1853903616" sldId="310"/>
            <ac:spMk id="8" creationId="{97F707D0-6F45-8E65-E753-FE752C8609A2}"/>
          </ac:spMkLst>
        </pc:spChg>
        <pc:spChg chg="add mod">
          <ac:chgData name="Caroline Fouchard" userId="4e59aa98c401ea8c" providerId="LiveId" clId="{F29BF5CB-F8FB-B646-9FD8-279291F137F5}" dt="2022-05-05T09:13:14.321" v="3197" actId="1076"/>
          <ac:spMkLst>
            <pc:docMk/>
            <pc:sldMk cId="1853903616" sldId="310"/>
            <ac:spMk id="9" creationId="{C200DCF7-9859-02F8-DE4C-4D5747AE942A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061006950" sldId="311"/>
        </pc:sldMkLst>
        <pc:spChg chg="mod ord">
          <ac:chgData name="Caroline Fouchard" userId="4e59aa98c401ea8c" providerId="LiveId" clId="{F29BF5CB-F8FB-B646-9FD8-279291F137F5}" dt="2022-05-04T12:58:55.185" v="474" actId="700"/>
          <ac:spMkLst>
            <pc:docMk/>
            <pc:sldMk cId="2061006950" sldId="311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2:58:34.220" v="467" actId="478"/>
          <ac:spMkLst>
            <pc:docMk/>
            <pc:sldMk cId="2061006950" sldId="311"/>
            <ac:spMk id="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2:58:24.947" v="465"/>
          <ac:spMkLst>
            <pc:docMk/>
            <pc:sldMk cId="2061006950" sldId="311"/>
            <ac:spMk id="4" creationId="{B379629C-8A06-E823-8695-8910D8E507C0}"/>
          </ac:spMkLst>
        </pc:spChg>
        <pc:spChg chg="add del mod">
          <ac:chgData name="Caroline Fouchard" userId="4e59aa98c401ea8c" providerId="LiveId" clId="{F29BF5CB-F8FB-B646-9FD8-279291F137F5}" dt="2022-05-04T12:58:24.947" v="465"/>
          <ac:spMkLst>
            <pc:docMk/>
            <pc:sldMk cId="2061006950" sldId="311"/>
            <ac:spMk id="5" creationId="{D6641C6D-8C18-463B-88BC-647C388C725F}"/>
          </ac:spMkLst>
        </pc:spChg>
        <pc:spChg chg="add mod ord">
          <ac:chgData name="Caroline Fouchard" userId="4e59aa98c401ea8c" providerId="LiveId" clId="{F29BF5CB-F8FB-B646-9FD8-279291F137F5}" dt="2022-05-04T13:14:26.856" v="597"/>
          <ac:spMkLst>
            <pc:docMk/>
            <pc:sldMk cId="2061006950" sldId="311"/>
            <ac:spMk id="6" creationId="{40D9690E-8093-C17E-F67F-81BFB6904DA4}"/>
          </ac:spMkLst>
        </pc:spChg>
        <pc:spChg chg="mod ord">
          <ac:chgData name="Caroline Fouchard" userId="4e59aa98c401ea8c" providerId="LiveId" clId="{F29BF5CB-F8FB-B646-9FD8-279291F137F5}" dt="2022-05-04T12:59:43.003" v="482" actId="21"/>
          <ac:spMkLst>
            <pc:docMk/>
            <pc:sldMk cId="2061006950" sldId="311"/>
            <ac:spMk id="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8" creationId="{1B438737-5DB3-9B47-F348-83EFE723056D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9" creationId="{9A5C52EE-C9A0-7A48-609D-7D6B9FD1A97E}"/>
          </ac:spMkLst>
        </pc:spChg>
        <pc:spChg chg="add del mod">
          <ac:chgData name="Caroline Fouchard" userId="4e59aa98c401ea8c" providerId="LiveId" clId="{F29BF5CB-F8FB-B646-9FD8-279291F137F5}" dt="2022-05-04T12:58:46.932" v="472"/>
          <ac:spMkLst>
            <pc:docMk/>
            <pc:sldMk cId="2061006950" sldId="311"/>
            <ac:spMk id="10" creationId="{C7B0806B-751E-B667-A266-93F009AD7357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1" creationId="{72518E2C-CFC9-4F7F-A8C1-9EBC684EF33E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2" creationId="{0DE18A90-493E-FB05-4FDC-F0EC8AD3440B}"/>
          </ac:spMkLst>
        </pc:spChg>
        <pc:spChg chg="add del mod">
          <ac:chgData name="Caroline Fouchard" userId="4e59aa98c401ea8c" providerId="LiveId" clId="{F29BF5CB-F8FB-B646-9FD8-279291F137F5}" dt="2022-05-04T12:58:48.870" v="473"/>
          <ac:spMkLst>
            <pc:docMk/>
            <pc:sldMk cId="2061006950" sldId="311"/>
            <ac:spMk id="13" creationId="{4A7D90DD-5F59-23AB-28B9-802CBE8B6729}"/>
          </ac:spMkLst>
        </pc:spChg>
        <pc:spChg chg="add mod">
          <ac:chgData name="Caroline Fouchard" userId="4e59aa98c401ea8c" providerId="LiveId" clId="{F29BF5CB-F8FB-B646-9FD8-279291F137F5}" dt="2022-05-04T13:07:20.381" v="542" actId="207"/>
          <ac:spMkLst>
            <pc:docMk/>
            <pc:sldMk cId="2061006950" sldId="311"/>
            <ac:spMk id="14" creationId="{159BB5D8-1BAF-A80D-55D8-435D4F46AABA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061006950" sldId="311"/>
            <ac:spMk id="15" creationId="{DA7A790D-E353-4696-F56B-881C0CA02417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038858465" sldId="315"/>
        </pc:sldMkLst>
        <pc:spChg chg="mod ord">
          <ac:chgData name="Caroline Fouchard" userId="4e59aa98c401ea8c" providerId="LiveId" clId="{F29BF5CB-F8FB-B646-9FD8-279291F137F5}" dt="2022-05-04T14:27:26.396" v="1073" actId="700"/>
          <ac:spMkLst>
            <pc:docMk/>
            <pc:sldMk cId="1038858465" sldId="31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7:41.585" v="1079" actId="478"/>
          <ac:spMkLst>
            <pc:docMk/>
            <pc:sldMk cId="1038858465" sldId="31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038858465" sldId="315"/>
            <ac:spMk id="4" creationId="{9485ACFC-904B-DE5F-19F9-7D2454FD9173}"/>
          </ac:spMkLst>
        </pc:spChg>
        <pc:spChg chg="add mod ord">
          <ac:chgData name="Caroline Fouchard" userId="4e59aa98c401ea8c" providerId="LiveId" clId="{F29BF5CB-F8FB-B646-9FD8-279291F137F5}" dt="2022-05-04T14:27:37.587" v="1077" actId="20577"/>
          <ac:spMkLst>
            <pc:docMk/>
            <pc:sldMk cId="1038858465" sldId="315"/>
            <ac:spMk id="5" creationId="{30F452C8-E693-5C11-0F2C-4578C00FA539}"/>
          </ac:spMkLst>
        </pc:spChg>
        <pc:spChg chg="mod ord">
          <ac:chgData name="Caroline Fouchard" userId="4e59aa98c401ea8c" providerId="LiveId" clId="{F29BF5CB-F8FB-B646-9FD8-279291F137F5}" dt="2022-05-04T14:30:38.451" v="1115" actId="1076"/>
          <ac:spMkLst>
            <pc:docMk/>
            <pc:sldMk cId="1038858465" sldId="315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27:39.195" v="1078" actId="478"/>
          <ac:spMkLst>
            <pc:docMk/>
            <pc:sldMk cId="1038858465" sldId="315"/>
            <ac:spMk id="9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0:28.061" v="1114"/>
          <ac:graphicFrameMkLst>
            <pc:docMk/>
            <pc:sldMk cId="1038858465" sldId="315"/>
            <ac:graphicFrameMk id="11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165834597" sldId="316"/>
        </pc:sldMkLst>
        <pc:spChg chg="mod ord">
          <ac:chgData name="Caroline Fouchard" userId="4e59aa98c401ea8c" providerId="LiveId" clId="{F29BF5CB-F8FB-B646-9FD8-279291F137F5}" dt="2022-05-04T14:28:58.789" v="1093" actId="700"/>
          <ac:spMkLst>
            <pc:docMk/>
            <pc:sldMk cId="3165834597" sldId="31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4:29:21.664" v="1100" actId="478"/>
          <ac:spMkLst>
            <pc:docMk/>
            <pc:sldMk cId="3165834597" sldId="316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165834597" sldId="316"/>
            <ac:spMk id="4" creationId="{B43D17D8-0EA9-3CA6-FFE1-5BE7596257FE}"/>
          </ac:spMkLst>
        </pc:spChg>
        <pc:spChg chg="add mod ord">
          <ac:chgData name="Caroline Fouchard" userId="4e59aa98c401ea8c" providerId="LiveId" clId="{F29BF5CB-F8FB-B646-9FD8-279291F137F5}" dt="2022-05-04T14:29:18.492" v="1099" actId="20577"/>
          <ac:spMkLst>
            <pc:docMk/>
            <pc:sldMk cId="3165834597" sldId="316"/>
            <ac:spMk id="5" creationId="{20A78823-B84E-5638-8CB3-4CD7CF30F1FA}"/>
          </ac:spMkLst>
        </pc:spChg>
        <pc:spChg chg="mod ord">
          <ac:chgData name="Caroline Fouchard" userId="4e59aa98c401ea8c" providerId="LiveId" clId="{F29BF5CB-F8FB-B646-9FD8-279291F137F5}" dt="2022-05-04T14:32:49.998" v="1155" actId="20577"/>
          <ac:spMkLst>
            <pc:docMk/>
            <pc:sldMk cId="3165834597" sldId="316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4:29:10.236" v="1096" actId="478"/>
          <ac:spMkLst>
            <pc:docMk/>
            <pc:sldMk cId="3165834597" sldId="316"/>
            <ac:spMk id="9" creationId="{00000000-0000-0000-0000-000000000000}"/>
          </ac:spMkLst>
        </pc:spChg>
        <pc:graphicFrameChg chg="mod">
          <ac:chgData name="Caroline Fouchard" userId="4e59aa98c401ea8c" providerId="LiveId" clId="{F29BF5CB-F8FB-B646-9FD8-279291F137F5}" dt="2022-05-04T14:31:17.731" v="1124"/>
          <ac:graphicFrameMkLst>
            <pc:docMk/>
            <pc:sldMk cId="3165834597" sldId="316"/>
            <ac:graphicFrameMk id="10" creationId="{00000000-0000-0000-0000-000000000000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692391961" sldId="317"/>
        </pc:sldMkLst>
        <pc:spChg chg="mod ord">
          <ac:chgData name="Caroline Fouchard" userId="4e59aa98c401ea8c" providerId="LiveId" clId="{F29BF5CB-F8FB-B646-9FD8-279291F137F5}" dt="2022-05-04T15:02:09.471" v="1308" actId="700"/>
          <ac:spMkLst>
            <pc:docMk/>
            <pc:sldMk cId="3692391961" sldId="317"/>
            <ac:spMk id="2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692391961" sldId="317"/>
            <ac:spMk id="3" creationId="{6E03F774-9D91-1A0F-AE7C-25E90E09E2EF}"/>
          </ac:spMkLst>
        </pc:spChg>
        <pc:spChg chg="add mod ord">
          <ac:chgData name="Caroline Fouchard" userId="4e59aa98c401ea8c" providerId="LiveId" clId="{F29BF5CB-F8FB-B646-9FD8-279291F137F5}" dt="2022-05-04T15:02:28.438" v="1312" actId="20577"/>
          <ac:spMkLst>
            <pc:docMk/>
            <pc:sldMk cId="3692391961" sldId="317"/>
            <ac:spMk id="4" creationId="{63B0C956-48B8-B88A-51E1-C58CEC75D68C}"/>
          </ac:spMkLst>
        </pc:spChg>
        <pc:spChg chg="del mod ord">
          <ac:chgData name="Caroline Fouchard" userId="4e59aa98c401ea8c" providerId="LiveId" clId="{F29BF5CB-F8FB-B646-9FD8-279291F137F5}" dt="2022-05-04T15:02:32.074" v="1313" actId="478"/>
          <ac:spMkLst>
            <pc:docMk/>
            <pc:sldMk cId="3692391961" sldId="317"/>
            <ac:spMk id="5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5:02:26.429" v="1311" actId="478"/>
          <ac:spMkLst>
            <pc:docMk/>
            <pc:sldMk cId="3692391961" sldId="317"/>
            <ac:spMk id="6" creationId="{00000000-0000-0000-0000-000000000000}"/>
          </ac:spMkLst>
        </pc:spChg>
        <pc:graphicFrameChg chg="add mod modGraphic">
          <ac:chgData name="Caroline Fouchard" userId="4e59aa98c401ea8c" providerId="LiveId" clId="{F29BF5CB-F8FB-B646-9FD8-279291F137F5}" dt="2022-05-04T15:05:15.557" v="1365" actId="207"/>
          <ac:graphicFrameMkLst>
            <pc:docMk/>
            <pc:sldMk cId="3692391961" sldId="317"/>
            <ac:graphicFrameMk id="8" creationId="{F4879BDC-5596-88E3-D977-1BE51C6E121E}"/>
          </ac:graphicFrameMkLst>
        </pc:graphicFrameChg>
        <pc:picChg chg="del mod ord">
          <ac:chgData name="Caroline Fouchard" userId="4e59aa98c401ea8c" providerId="LiveId" clId="{F29BF5CB-F8FB-B646-9FD8-279291F137F5}" dt="2022-05-04T15:04:01.202" v="1359" actId="478"/>
          <ac:picMkLst>
            <pc:docMk/>
            <pc:sldMk cId="3692391961" sldId="317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797118242" sldId="318"/>
        </pc:sldMkLst>
        <pc:spChg chg="mod ord">
          <ac:chgData name="Caroline Fouchard" userId="4e59aa98c401ea8c" providerId="LiveId" clId="{F29BF5CB-F8FB-B646-9FD8-279291F137F5}" dt="2022-05-04T16:35:36.795" v="2327" actId="700"/>
          <ac:spMkLst>
            <pc:docMk/>
            <pc:sldMk cId="2797118242" sldId="31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35:50.682" v="2333" actId="478"/>
          <ac:spMkLst>
            <pc:docMk/>
            <pc:sldMk cId="2797118242" sldId="31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797118242" sldId="318"/>
            <ac:spMk id="4" creationId="{E2C24113-34CE-90AA-48DF-B600967F69ED}"/>
          </ac:spMkLst>
        </pc:spChg>
        <pc:spChg chg="del mod">
          <ac:chgData name="Caroline Fouchard" userId="4e59aa98c401ea8c" providerId="LiveId" clId="{F29BF5CB-F8FB-B646-9FD8-279291F137F5}" dt="2022-05-04T16:36:01.060" v="2337" actId="478"/>
          <ac:spMkLst>
            <pc:docMk/>
            <pc:sldMk cId="2797118242" sldId="318"/>
            <ac:spMk id="5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6:36:11.940" v="2340" actId="1076"/>
          <ac:spMkLst>
            <pc:docMk/>
            <pc:sldMk cId="2797118242" sldId="318"/>
            <ac:spMk id="6" creationId="{B33C162F-99EF-6C9D-038C-C490AC94B4E2}"/>
          </ac:spMkLst>
        </pc:spChg>
        <pc:spChg chg="add mod ord">
          <ac:chgData name="Caroline Fouchard" userId="4e59aa98c401ea8c" providerId="LiveId" clId="{F29BF5CB-F8FB-B646-9FD8-279291F137F5}" dt="2022-05-05T09:26:43.370" v="3240" actId="57"/>
          <ac:spMkLst>
            <pc:docMk/>
            <pc:sldMk cId="2797118242" sldId="318"/>
            <ac:spMk id="7" creationId="{6B153BBE-36FF-9603-BFD4-0A7320C3330B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740517473" sldId="319"/>
        </pc:sldMkLst>
        <pc:spChg chg="mod ord">
          <ac:chgData name="Caroline Fouchard" userId="4e59aa98c401ea8c" providerId="LiveId" clId="{F29BF5CB-F8FB-B646-9FD8-279291F137F5}" dt="2022-05-04T16:47:40.111" v="2427" actId="700"/>
          <ac:spMkLst>
            <pc:docMk/>
            <pc:sldMk cId="3740517473" sldId="31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47:55.611" v="2431" actId="478"/>
          <ac:spMkLst>
            <pc:docMk/>
            <pc:sldMk cId="3740517473" sldId="319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48:56.419" v="2447" actId="1076"/>
          <ac:spMkLst>
            <pc:docMk/>
            <pc:sldMk cId="3740517473" sldId="319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740517473" sldId="319"/>
            <ac:spMk id="5" creationId="{150E940D-7824-6B9E-6B6C-FF942418B291}"/>
          </ac:spMkLst>
        </pc:spChg>
        <pc:spChg chg="del">
          <ac:chgData name="Caroline Fouchard" userId="4e59aa98c401ea8c" providerId="LiveId" clId="{F29BF5CB-F8FB-B646-9FD8-279291F137F5}" dt="2022-05-04T16:48:11.276" v="2435" actId="478"/>
          <ac:spMkLst>
            <pc:docMk/>
            <pc:sldMk cId="3740517473" sldId="319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7:44.728" v="3248" actId="57"/>
          <ac:spMkLst>
            <pc:docMk/>
            <pc:sldMk cId="3740517473" sldId="319"/>
            <ac:spMk id="7" creationId="{3073D02A-6EAC-BBC0-0188-EE859CCEE290}"/>
          </ac:spMkLst>
        </pc:spChg>
        <pc:spChg chg="add mod">
          <ac:chgData name="Caroline Fouchard" userId="4e59aa98c401ea8c" providerId="LiveId" clId="{F29BF5CB-F8FB-B646-9FD8-279291F137F5}" dt="2022-05-04T16:48:09.487" v="2434"/>
          <ac:spMkLst>
            <pc:docMk/>
            <pc:sldMk cId="3740517473" sldId="319"/>
            <ac:spMk id="8" creationId="{239FC8AC-C222-F3C8-878F-3E718254C4A5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85859916" sldId="321"/>
        </pc:sldMkLst>
        <pc:spChg chg="add del mod or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1:46.189" v="2544" actId="478"/>
          <ac:spMkLst>
            <pc:docMk/>
            <pc:sldMk cId="885859916" sldId="321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85859916" sldId="321"/>
            <ac:spMk id="4" creationId="{71E5E48A-2476-6988-8D64-C5F36479B292}"/>
          </ac:spMkLst>
        </pc:spChg>
        <pc:spChg chg="add del mod or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5" creationId="{0A100C45-E0C6-98F2-D84D-ABAA534169FC}"/>
          </ac:spMkLst>
        </pc:spChg>
        <pc:spChg chg="del">
          <ac:chgData name="Caroline Fouchard" userId="4e59aa98c401ea8c" providerId="LiveId" clId="{F29BF5CB-F8FB-B646-9FD8-279291F137F5}" dt="2022-05-04T17:01:46.189" v="2544" actId="478"/>
          <ac:spMkLst>
            <pc:docMk/>
            <pc:sldMk cId="885859916" sldId="321"/>
            <ac:spMk id="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8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9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10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9:18.354" v="2746" actId="478"/>
          <ac:spMkLst>
            <pc:docMk/>
            <pc:sldMk cId="885859916" sldId="321"/>
            <ac:spMk id="11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01:53.724" v="2546" actId="478"/>
          <ac:spMkLst>
            <pc:docMk/>
            <pc:sldMk cId="885859916" sldId="321"/>
            <ac:spMk id="13" creationId="{BB65DA37-C763-BCA8-7B7B-4DE020FD1A27}"/>
          </ac:spMkLst>
        </pc:spChg>
        <pc:spChg chg="add mod">
          <ac:chgData name="Caroline Fouchard" userId="4e59aa98c401ea8c" providerId="LiveId" clId="{F29BF5CB-F8FB-B646-9FD8-279291F137F5}" dt="2022-05-04T17:16:57.542" v="2715"/>
          <ac:spMkLst>
            <pc:docMk/>
            <pc:sldMk cId="885859916" sldId="321"/>
            <ac:spMk id="15" creationId="{8988103E-FB6E-BBDB-F19A-09788EAFAE9F}"/>
          </ac:spMkLst>
        </pc:spChg>
        <pc:spChg chg="add mod">
          <ac:chgData name="Caroline Fouchard" userId="4e59aa98c401ea8c" providerId="LiveId" clId="{F29BF5CB-F8FB-B646-9FD8-279291F137F5}" dt="2022-05-04T17:16:57.542" v="2715"/>
          <ac:spMkLst>
            <pc:docMk/>
            <pc:sldMk cId="885859916" sldId="321"/>
            <ac:spMk id="16" creationId="{1980C392-6190-6589-7E47-99D1DD74E63D}"/>
          </ac:spMkLst>
        </pc:spChg>
        <pc:spChg chg="add del mod">
          <ac:chgData name="Caroline Fouchard" userId="4e59aa98c401ea8c" providerId="LiveId" clId="{F29BF5CB-F8FB-B646-9FD8-279291F137F5}" dt="2022-05-04T17:18:48.373" v="2741" actId="21"/>
          <ac:spMkLst>
            <pc:docMk/>
            <pc:sldMk cId="885859916" sldId="321"/>
            <ac:spMk id="19" creationId="{76DBDD85-13E6-F709-DCF6-489A7FC36FE1}"/>
          </ac:spMkLst>
        </pc:spChg>
        <pc:grpChg chg="add mod">
          <ac:chgData name="Caroline Fouchard" userId="4e59aa98c401ea8c" providerId="LiveId" clId="{F29BF5CB-F8FB-B646-9FD8-279291F137F5}" dt="2022-05-04T17:16:57.542" v="2715"/>
          <ac:grpSpMkLst>
            <pc:docMk/>
            <pc:sldMk cId="885859916" sldId="321"/>
            <ac:grpSpMk id="14" creationId="{BE76F8F6-0A8A-929B-8160-17ED7C10089F}"/>
          </ac:grpSpMkLst>
        </pc:grpChg>
        <pc:graphicFrameChg chg="add del mod">
          <ac:chgData name="Caroline Fouchard" userId="4e59aa98c401ea8c" providerId="LiveId" clId="{F29BF5CB-F8FB-B646-9FD8-279291F137F5}" dt="2022-05-04T17:20:16.106" v="2757" actId="1076"/>
          <ac:graphicFrameMkLst>
            <pc:docMk/>
            <pc:sldMk cId="885859916" sldId="321"/>
            <ac:graphicFrameMk id="17" creationId="{3F593231-1613-D22E-1B48-569BE207B26E}"/>
          </ac:graphicFrameMkLst>
        </pc:graphicFrameChg>
        <pc:picChg chg="add del mod modCrop">
          <ac:chgData name="Caroline Fouchard" userId="4e59aa98c401ea8c" providerId="LiveId" clId="{F29BF5CB-F8FB-B646-9FD8-279291F137F5}" dt="2022-05-04T17:19:59.443" v="2754" actId="1076"/>
          <ac:picMkLst>
            <pc:docMk/>
            <pc:sldMk cId="885859916" sldId="321"/>
            <ac:picMk id="12" creationId="{625C652B-5E8C-4D31-9D2F-D97ADAE90474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808344851" sldId="322"/>
        </pc:sldMkLst>
        <pc:spChg chg="add del mod ord">
          <ac:chgData name="Caroline Fouchard" userId="4e59aa98c401ea8c" providerId="LiveId" clId="{F29BF5CB-F8FB-B646-9FD8-279291F137F5}" dt="2022-05-04T17:32:31.017" v="2886" actId="21"/>
          <ac:spMkLst>
            <pc:docMk/>
            <pc:sldMk cId="808344851" sldId="322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31:42.723" v="2878" actId="478"/>
          <ac:spMkLst>
            <pc:docMk/>
            <pc:sldMk cId="808344851" sldId="322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808344851" sldId="322"/>
            <ac:spMk id="4" creationId="{8FF030DD-5C28-D8CA-DB69-59E533430F06}"/>
          </ac:spMkLst>
        </pc:spChg>
        <pc:spChg chg="add del mod ord">
          <ac:chgData name="Caroline Fouchard" userId="4e59aa98c401ea8c" providerId="LiveId" clId="{F29BF5CB-F8FB-B646-9FD8-279291F137F5}" dt="2022-05-05T09:38:06.110" v="3265" actId="57"/>
          <ac:spMkLst>
            <pc:docMk/>
            <pc:sldMk cId="808344851" sldId="322"/>
            <ac:spMk id="5" creationId="{6E2A4507-02E1-9FBD-E730-A9C629504BA1}"/>
          </ac:spMkLst>
        </pc:spChg>
        <pc:spChg chg="add del mod">
          <ac:chgData name="Caroline Fouchard" userId="4e59aa98c401ea8c" providerId="LiveId" clId="{F29BF5CB-F8FB-B646-9FD8-279291F137F5}" dt="2022-05-04T17:32:31.017" v="2886" actId="21"/>
          <ac:spMkLst>
            <pc:docMk/>
            <pc:sldMk cId="808344851" sldId="322"/>
            <ac:spMk id="9" creationId="{735BE66A-A3BB-E538-CAE7-F2A241E14AD7}"/>
          </ac:spMkLst>
        </pc:spChg>
        <pc:spChg chg="add del mod">
          <ac:chgData name="Caroline Fouchard" userId="4e59aa98c401ea8c" providerId="LiveId" clId="{F29BF5CB-F8FB-B646-9FD8-279291F137F5}" dt="2022-05-04T17:33:27.145" v="2901" actId="478"/>
          <ac:spMkLst>
            <pc:docMk/>
            <pc:sldMk cId="808344851" sldId="322"/>
            <ac:spMk id="1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38.160" v="2905" actId="478"/>
          <ac:spMkLst>
            <pc:docMk/>
            <pc:sldMk cId="808344851" sldId="322"/>
            <ac:spMk id="1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35.253" v="2904" actId="478"/>
          <ac:spMkLst>
            <pc:docMk/>
            <pc:sldMk cId="808344851" sldId="322"/>
            <ac:spMk id="1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22.918" v="2900" actId="478"/>
          <ac:spMkLst>
            <pc:docMk/>
            <pc:sldMk cId="808344851" sldId="322"/>
            <ac:spMk id="1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33:29.235" v="2902" actId="478"/>
          <ac:spMkLst>
            <pc:docMk/>
            <pc:sldMk cId="808344851" sldId="322"/>
            <ac:spMk id="17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38:12.761" v="3266" actId="1076"/>
          <ac:spMkLst>
            <pc:docMk/>
            <pc:sldMk cId="808344851" sldId="322"/>
            <ac:spMk id="18" creationId="{AB0ED727-EFFF-BD93-0400-40A670B4A697}"/>
          </ac:spMkLst>
        </pc:spChg>
        <pc:spChg chg="del mod">
          <ac:chgData name="Caroline Fouchard" userId="4e59aa98c401ea8c" providerId="LiveId" clId="{F29BF5CB-F8FB-B646-9FD8-279291F137F5}" dt="2022-05-04T17:31:39.060" v="2877" actId="478"/>
          <ac:spMkLst>
            <pc:docMk/>
            <pc:sldMk cId="808344851" sldId="322"/>
            <ac:spMk id="21" creationId="{00000000-0000-0000-0000-000000000000}"/>
          </ac:spMkLst>
        </pc:spChg>
        <pc:graphicFrameChg chg="add del mod">
          <ac:chgData name="Caroline Fouchard" userId="4e59aa98c401ea8c" providerId="LiveId" clId="{F29BF5CB-F8FB-B646-9FD8-279291F137F5}" dt="2022-05-04T17:34:44.902" v="2918" actId="1076"/>
          <ac:graphicFrameMkLst>
            <pc:docMk/>
            <pc:sldMk cId="808344851" sldId="322"/>
            <ac:graphicFrameMk id="19" creationId="{BF7A6610-7EBC-7779-1C21-C563E8D8885B}"/>
          </ac:graphicFrameMkLst>
        </pc:graphicFrameChg>
        <pc:picChg chg="add del mod">
          <ac:chgData name="Caroline Fouchard" userId="4e59aa98c401ea8c" providerId="LiveId" clId="{F29BF5CB-F8FB-B646-9FD8-279291F137F5}" dt="2022-05-04T17:34:51.708" v="2919" actId="1076"/>
          <ac:picMkLst>
            <pc:docMk/>
            <pc:sldMk cId="808344851" sldId="322"/>
            <ac:picMk id="7" creationId="{00000000-0000-0000-0000-000000000000}"/>
          </ac:picMkLst>
        </pc:picChg>
        <pc:picChg chg="add del mod">
          <ac:chgData name="Caroline Fouchard" userId="4e59aa98c401ea8c" providerId="LiveId" clId="{F29BF5CB-F8FB-B646-9FD8-279291F137F5}" dt="2022-05-04T17:34:40.781" v="2917" actId="1076"/>
          <ac:picMkLst>
            <pc:docMk/>
            <pc:sldMk cId="808344851" sldId="322"/>
            <ac:picMk id="8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667219471" sldId="323"/>
        </pc:sldMkLst>
        <pc:spChg chg="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5:25.757" v="2576" actId="478"/>
          <ac:spMkLst>
            <pc:docMk/>
            <pc:sldMk cId="1667219471" sldId="323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667219471" sldId="323"/>
            <ac:spMk id="4" creationId="{68022917-E3B4-A699-CE18-C5360DBDA9F0}"/>
          </ac:spMkLst>
        </pc:spChg>
        <pc:spChg chg="add del mod ord">
          <ac:chgData name="Caroline Fouchard" userId="4e59aa98c401ea8c" providerId="LiveId" clId="{F29BF5CB-F8FB-B646-9FD8-279291F137F5}" dt="2022-05-04T17:05:03.159" v="2566" actId="700"/>
          <ac:spMkLst>
            <pc:docMk/>
            <pc:sldMk cId="1667219471" sldId="323"/>
            <ac:spMk id="5" creationId="{4E8549DA-CBEF-5928-8D4A-0D33DC74584B}"/>
          </ac:spMkLst>
        </pc:spChg>
        <pc:spChg chg="add 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6" creationId="{0EDB865A-06B0-F2C5-6583-F01450C1025B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7" creationId="{04C55358-A2FA-9D24-1740-5E69D5B487C7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8" creationId="{807B3EDE-3BC8-5194-9F0F-82A468177DB8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9" creationId="{98D8DACF-F898-A542-3F7F-46148DC535C0}"/>
          </ac:spMkLst>
        </pc:spChg>
        <pc:spChg chg="add del mo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10" creationId="{F4AD0BD6-4F8B-A75F-0422-4258F137DEAC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3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4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5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6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1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05:20.875" v="2574" actId="478"/>
          <ac:spMkLst>
            <pc:docMk/>
            <pc:sldMk cId="1667219471" sldId="323"/>
            <ac:spMk id="20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09:50.771" v="2618"/>
          <ac:spMkLst>
            <pc:docMk/>
            <pc:sldMk cId="1667219471" sldId="323"/>
            <ac:spMk id="2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2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14:04.903" v="2655" actId="478"/>
          <ac:spMkLst>
            <pc:docMk/>
            <pc:sldMk cId="1667219471" sldId="323"/>
            <ac:spMk id="23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4" creationId="{FC737156-6B33-2B87-846E-E395B1F21A2C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5" creationId="{D07EDF2C-092E-35E6-D31B-6E39240F1B66}"/>
          </ac:spMkLst>
        </pc:spChg>
        <pc:spChg chg="add mod">
          <ac:chgData name="Caroline Fouchard" userId="4e59aa98c401ea8c" providerId="LiveId" clId="{F29BF5CB-F8FB-B646-9FD8-279291F137F5}" dt="2022-05-04T17:14:20.762" v="2658" actId="1076"/>
          <ac:spMkLst>
            <pc:docMk/>
            <pc:sldMk cId="1667219471" sldId="323"/>
            <ac:spMk id="26" creationId="{A07E28D2-779C-39EC-C5C9-2322D628228C}"/>
          </ac:spMkLst>
        </pc:spChg>
        <pc:spChg chg="add del mod">
          <ac:chgData name="Caroline Fouchard" userId="4e59aa98c401ea8c" providerId="LiveId" clId="{F29BF5CB-F8FB-B646-9FD8-279291F137F5}" dt="2022-05-04T17:14:59.056" v="2671" actId="478"/>
          <ac:spMkLst>
            <pc:docMk/>
            <pc:sldMk cId="1667219471" sldId="323"/>
            <ac:spMk id="27" creationId="{680F4D04-2EA2-8E67-2CF9-3DE85D6E9A27}"/>
          </ac:spMkLst>
        </pc:spChg>
        <pc:graphicFrameChg chg="add mod modGraphic">
          <ac:chgData name="Caroline Fouchard" userId="4e59aa98c401ea8c" providerId="LiveId" clId="{F29BF5CB-F8FB-B646-9FD8-279291F137F5}" dt="2022-05-04T17:17:41.239" v="2720" actId="12100"/>
          <ac:graphicFrameMkLst>
            <pc:docMk/>
            <pc:sldMk cId="1667219471" sldId="323"/>
            <ac:graphicFrameMk id="12" creationId="{6795CD08-B997-48B1-7F21-B97B97A42194}"/>
          </ac:graphicFrameMkLst>
        </pc:graphicFrameChg>
      </pc:sldChg>
      <pc:sldChg chg="addSp delSp modSp del mod modClrScheme chgLayout">
        <pc:chgData name="Caroline Fouchard" userId="4e59aa98c401ea8c" providerId="LiveId" clId="{F29BF5CB-F8FB-B646-9FD8-279291F137F5}" dt="2022-05-04T17:20:25.575" v="2758" actId="2696"/>
        <pc:sldMkLst>
          <pc:docMk/>
          <pc:sldMk cId="915650380" sldId="324"/>
        </pc:sldMkLst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2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10:47.057" v="2624" actId="20577"/>
          <ac:spMkLst>
            <pc:docMk/>
            <pc:sldMk cId="915650380" sldId="324"/>
            <ac:spMk id="3" creationId="{12591D2A-57D2-1449-80A3-3C9185D303BC}"/>
          </ac:spMkLst>
        </pc:spChg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4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5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7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8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9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7:14:12.016" v="2656" actId="21"/>
          <ac:spMkLst>
            <pc:docMk/>
            <pc:sldMk cId="915650380" sldId="324"/>
            <ac:spMk id="10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10:43.256" v="2623" actId="700"/>
          <ac:spMkLst>
            <pc:docMk/>
            <pc:sldMk cId="915650380" sldId="324"/>
            <ac:spMk id="11" creationId="{2D41818A-B206-9A3E-11EB-C8E87C4E9E1D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35099599" sldId="325"/>
        </pc:sldMkLst>
        <pc:spChg chg="mod ord">
          <ac:chgData name="Caroline Fouchard" userId="4e59aa98c401ea8c" providerId="LiveId" clId="{F29BF5CB-F8FB-B646-9FD8-279291F137F5}" dt="2022-05-04T17:20:40.012" v="2759" actId="700"/>
          <ac:spMkLst>
            <pc:docMk/>
            <pc:sldMk cId="335099599" sldId="325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1:00.968" v="2766" actId="478"/>
          <ac:spMkLst>
            <pc:docMk/>
            <pc:sldMk cId="335099599" sldId="325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35099599" sldId="325"/>
            <ac:spMk id="4" creationId="{BCB3F82D-A9FA-7332-D123-4063A28017D3}"/>
          </ac:spMkLst>
        </pc:spChg>
        <pc:spChg chg="del mod">
          <ac:chgData name="Caroline Fouchard" userId="4e59aa98c401ea8c" providerId="LiveId" clId="{F29BF5CB-F8FB-B646-9FD8-279291F137F5}" dt="2022-05-04T17:20:54.977" v="2765" actId="478"/>
          <ac:spMkLst>
            <pc:docMk/>
            <pc:sldMk cId="335099599" sldId="325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20:52.640" v="2764" actId="20577"/>
          <ac:spMkLst>
            <pc:docMk/>
            <pc:sldMk cId="335099599" sldId="325"/>
            <ac:spMk id="6" creationId="{B7B7E74A-A031-F054-3F8A-5CAF8B50D6A5}"/>
          </ac:spMkLst>
        </pc:spChg>
        <pc:spChg chg="add del mod">
          <ac:chgData name="Caroline Fouchard" userId="4e59aa98c401ea8c" providerId="LiveId" clId="{F29BF5CB-F8FB-B646-9FD8-279291F137F5}" dt="2022-05-04T17:21:21.604" v="2767" actId="478"/>
          <ac:spMkLst>
            <pc:docMk/>
            <pc:sldMk cId="335099599" sldId="325"/>
            <ac:spMk id="8" creationId="{98FF0696-4ADE-445E-9E60-7A2FEE5CB7CD}"/>
          </ac:spMkLst>
        </pc:spChg>
        <pc:spChg chg="del mod">
          <ac:chgData name="Caroline Fouchard" userId="4e59aa98c401ea8c" providerId="LiveId" clId="{F29BF5CB-F8FB-B646-9FD8-279291F137F5}" dt="2022-05-04T17:22:10.039" v="2780" actId="478"/>
          <ac:spMkLst>
            <pc:docMk/>
            <pc:sldMk cId="335099599" sldId="325"/>
            <ac:spMk id="9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07.254" v="2779" actId="478"/>
          <ac:spMkLst>
            <pc:docMk/>
            <pc:sldMk cId="335099599" sldId="325"/>
            <ac:spMk id="10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35.369" v="2787" actId="478"/>
          <ac:spMkLst>
            <pc:docMk/>
            <pc:sldMk cId="335099599" sldId="325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2:35.369" v="2787" actId="478"/>
          <ac:spMkLst>
            <pc:docMk/>
            <pc:sldMk cId="335099599" sldId="325"/>
            <ac:spMk id="12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7:21:22.976" v="2768"/>
          <ac:spMkLst>
            <pc:docMk/>
            <pc:sldMk cId="335099599" sldId="325"/>
            <ac:spMk id="14" creationId="{DA468333-F12D-8312-BF12-17916DD56FD9}"/>
          </ac:spMkLst>
        </pc:spChg>
        <pc:spChg chg="add mod">
          <ac:chgData name="Caroline Fouchard" userId="4e59aa98c401ea8c" providerId="LiveId" clId="{F29BF5CB-F8FB-B646-9FD8-279291F137F5}" dt="2022-05-04T17:21:22.976" v="2768"/>
          <ac:spMkLst>
            <pc:docMk/>
            <pc:sldMk cId="335099599" sldId="325"/>
            <ac:spMk id="15" creationId="{F945233D-FABE-605C-C853-449E9F8DF281}"/>
          </ac:spMkLst>
        </pc:spChg>
        <pc:grpChg chg="add del mod">
          <ac:chgData name="Caroline Fouchard" userId="4e59aa98c401ea8c" providerId="LiveId" clId="{F29BF5CB-F8FB-B646-9FD8-279291F137F5}" dt="2022-05-04T17:21:24.636" v="2769" actId="478"/>
          <ac:grpSpMkLst>
            <pc:docMk/>
            <pc:sldMk cId="335099599" sldId="325"/>
            <ac:grpSpMk id="13" creationId="{4237491E-C31A-27AD-93E0-2F8355FA4FA0}"/>
          </ac:grpSpMkLst>
        </pc:grpChg>
        <pc:graphicFrameChg chg="add mod">
          <ac:chgData name="Caroline Fouchard" userId="4e59aa98c401ea8c" providerId="LiveId" clId="{F29BF5CB-F8FB-B646-9FD8-279291F137F5}" dt="2022-05-04T17:22:41.506" v="2788" actId="1076"/>
          <ac:graphicFrameMkLst>
            <pc:docMk/>
            <pc:sldMk cId="335099599" sldId="325"/>
            <ac:graphicFrameMk id="16" creationId="{C48D08A1-33E7-9929-4EE9-8AA4A033644F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132754650" sldId="326"/>
        </pc:sldMkLst>
        <pc:spChg chg="mod ord">
          <ac:chgData name="Caroline Fouchard" userId="4e59aa98c401ea8c" providerId="LiveId" clId="{F29BF5CB-F8FB-B646-9FD8-279291F137F5}" dt="2022-05-04T17:00:41.808" v="2517" actId="700"/>
          <ac:spMkLst>
            <pc:docMk/>
            <pc:sldMk cId="132754650" sldId="326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00:46.410" v="2518" actId="478"/>
          <ac:spMkLst>
            <pc:docMk/>
            <pc:sldMk cId="132754650" sldId="326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7:01:20.608" v="2524" actId="20577"/>
          <ac:spMkLst>
            <pc:docMk/>
            <pc:sldMk cId="132754650" sldId="326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132754650" sldId="326"/>
            <ac:spMk id="5" creationId="{66208005-0773-1368-51ED-88ED4C024058}"/>
          </ac:spMkLst>
        </pc:spChg>
        <pc:spChg chg="del mod">
          <ac:chgData name="Caroline Fouchard" userId="4e59aa98c401ea8c" providerId="LiveId" clId="{F29BF5CB-F8FB-B646-9FD8-279291F137F5}" dt="2022-05-04T17:01:06.406" v="2523" actId="478"/>
          <ac:spMkLst>
            <pc:docMk/>
            <pc:sldMk cId="132754650" sldId="326"/>
            <ac:spMk id="6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4T17:01:04.219" v="2522" actId="20577"/>
          <ac:spMkLst>
            <pc:docMk/>
            <pc:sldMk cId="132754650" sldId="326"/>
            <ac:spMk id="7" creationId="{7E089A96-83A3-E0E8-1E28-EC607713D343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992803943" sldId="327"/>
        </pc:sldMkLst>
        <pc:spChg chg="del mod or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4:26.686" v="2804" actId="478"/>
          <ac:spMkLst>
            <pc:docMk/>
            <pc:sldMk cId="2992803943" sldId="327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4" creationId="{BD5945CE-BDF7-A39E-52D7-917812600BDD}"/>
          </ac:spMkLst>
        </pc:spChg>
        <pc:spChg chg="del mod">
          <ac:chgData name="Caroline Fouchard" userId="4e59aa98c401ea8c" providerId="LiveId" clId="{F29BF5CB-F8FB-B646-9FD8-279291F137F5}" dt="2022-05-04T17:24:23.952" v="2803" actId="478"/>
          <ac:spMkLst>
            <pc:docMk/>
            <pc:sldMk cId="2992803943" sldId="327"/>
            <ac:spMk id="5" creationId="{00000000-0000-0000-0000-000000000000}"/>
          </ac:spMkLst>
        </pc:spChg>
        <pc:spChg chg="add mod or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6" creationId="{B288CB0E-78CE-0E1D-45A5-9627163E8118}"/>
          </ac:spMkLst>
        </pc:spChg>
        <pc:spChg chg="add del mod">
          <ac:chgData name="Caroline Fouchard" userId="4e59aa98c401ea8c" providerId="LiveId" clId="{F29BF5CB-F8FB-B646-9FD8-279291F137F5}" dt="2022-05-04T17:24:43.517" v="2805" actId="478"/>
          <ac:spMkLst>
            <pc:docMk/>
            <pc:sldMk cId="2992803943" sldId="327"/>
            <ac:spMk id="8" creationId="{AF934FF8-4B19-DC6D-C5F8-C44F16E156A3}"/>
          </ac:spMkLst>
        </pc:spChg>
        <pc:spChg chg="add del mod ord">
          <ac:chgData name="Caroline Fouchard" userId="4e59aa98c401ea8c" providerId="LiveId" clId="{F29BF5CB-F8FB-B646-9FD8-279291F137F5}" dt="2022-05-05T09:28:48.195" v="3254"/>
          <ac:spMkLst>
            <pc:docMk/>
            <pc:sldMk cId="2992803943" sldId="327"/>
            <ac:spMk id="9" creationId="{E6BC3C74-0F0C-3BBA-889E-70BF99D0D076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0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1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3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7:26:28.064" v="2831" actId="478"/>
          <ac:spMkLst>
            <pc:docMk/>
            <pc:sldMk cId="2992803943" sldId="327"/>
            <ac:spMk id="1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28:48.195" v="3254"/>
          <ac:spMkLst>
            <pc:docMk/>
            <pc:sldMk cId="2992803943" sldId="327"/>
            <ac:spMk id="16" creationId="{99E770A9-A503-EC0E-5F3E-4E8E08CF750B}"/>
          </ac:spMkLst>
        </pc:spChg>
        <pc:spChg chg="add del mo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17" creationId="{AE63E172-D416-CFF8-1887-6B837918FC3C}"/>
          </ac:spMkLst>
        </pc:spChg>
        <pc:spChg chg="add del mod">
          <ac:chgData name="Caroline Fouchard" userId="4e59aa98c401ea8c" providerId="LiveId" clId="{F29BF5CB-F8FB-B646-9FD8-279291F137F5}" dt="2022-05-05T09:28:49.349" v="3255"/>
          <ac:spMkLst>
            <pc:docMk/>
            <pc:sldMk cId="2992803943" sldId="327"/>
            <ac:spMk id="18" creationId="{F51D26C7-F7E7-16C1-2287-608B56A845B1}"/>
          </ac:spMkLst>
        </pc:spChg>
        <pc:spChg chg="add del mod">
          <ac:chgData name="Caroline Fouchard" userId="4e59aa98c401ea8c" providerId="LiveId" clId="{F29BF5CB-F8FB-B646-9FD8-279291F137F5}" dt="2022-05-05T09:29:06.208" v="3258" actId="478"/>
          <ac:spMkLst>
            <pc:docMk/>
            <pc:sldMk cId="2992803943" sldId="327"/>
            <ac:spMk id="19" creationId="{265103BF-FC93-F7E8-8C39-38719494A32E}"/>
          </ac:spMkLst>
        </pc:spChg>
        <pc:spChg chg="add mod">
          <ac:chgData name="Caroline Fouchard" userId="4e59aa98c401ea8c" providerId="LiveId" clId="{F29BF5CB-F8FB-B646-9FD8-279291F137F5}" dt="2022-05-05T09:29:20.759" v="3260"/>
          <ac:spMkLst>
            <pc:docMk/>
            <pc:sldMk cId="2992803943" sldId="327"/>
            <ac:spMk id="20" creationId="{64DE421A-4B91-D337-CEA9-8C26A01B3BCD}"/>
          </ac:spMkLst>
        </pc:spChg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2992803943" sldId="327"/>
            <ac:spMk id="21" creationId="{97FD1996-437D-BAC4-40FF-C03D59D55A0B}"/>
          </ac:spMkLst>
        </pc:spChg>
        <pc:graphicFrameChg chg="add del mod">
          <ac:chgData name="Caroline Fouchard" userId="4e59aa98c401ea8c" providerId="LiveId" clId="{F29BF5CB-F8FB-B646-9FD8-279291F137F5}" dt="2022-05-05T09:29:00.197" v="3257" actId="478"/>
          <ac:graphicFrameMkLst>
            <pc:docMk/>
            <pc:sldMk cId="2992803943" sldId="327"/>
            <ac:graphicFrameMk id="15" creationId="{9692836B-E65E-7F3A-3EDA-CE8C04C5B603}"/>
          </ac:graphicFrameMkLst>
        </pc:graphicFrame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361901790" sldId="328"/>
        </pc:sldMkLst>
        <pc:spChg chg="mod ord">
          <ac:chgData name="Caroline Fouchard" userId="4e59aa98c401ea8c" providerId="LiveId" clId="{F29BF5CB-F8FB-B646-9FD8-279291F137F5}" dt="2022-05-04T17:27:13.903" v="2836" actId="700"/>
          <ac:spMkLst>
            <pc:docMk/>
            <pc:sldMk cId="2361901790" sldId="328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7:27:29.513" v="2842" actId="478"/>
          <ac:spMkLst>
            <pc:docMk/>
            <pc:sldMk cId="2361901790" sldId="328"/>
            <ac:spMk id="3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361901790" sldId="328"/>
            <ac:spMk id="4" creationId="{13E28028-8F12-946D-B6B8-E12AAAB39F5E}"/>
          </ac:spMkLst>
        </pc:spChg>
        <pc:spChg chg="add mod ord">
          <ac:chgData name="Caroline Fouchard" userId="4e59aa98c401ea8c" providerId="LiveId" clId="{F29BF5CB-F8FB-B646-9FD8-279291F137F5}" dt="2022-05-04T17:27:23.770" v="2840"/>
          <ac:spMkLst>
            <pc:docMk/>
            <pc:sldMk cId="2361901790" sldId="328"/>
            <ac:spMk id="5" creationId="{D1A3C8C4-E4E5-F12B-2665-F3FDC79B37BB}"/>
          </ac:spMkLst>
        </pc:spChg>
        <pc:spChg chg="del mod">
          <ac:chgData name="Caroline Fouchard" userId="4e59aa98c401ea8c" providerId="LiveId" clId="{F29BF5CB-F8FB-B646-9FD8-279291F137F5}" dt="2022-05-04T17:27:25.257" v="2841" actId="478"/>
          <ac:spMkLst>
            <pc:docMk/>
            <pc:sldMk cId="2361901790" sldId="328"/>
            <ac:spMk id="6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7:27:33.045" v="2843" actId="478"/>
          <ac:spMkLst>
            <pc:docMk/>
            <pc:sldMk cId="2361901790" sldId="328"/>
            <ac:spMk id="9" creationId="{E7A22A20-B2D9-51DF-013C-359C3DB2157C}"/>
          </ac:spMkLst>
        </pc:spChg>
        <pc:picChg chg="mod">
          <ac:chgData name="Caroline Fouchard" userId="4e59aa98c401ea8c" providerId="LiveId" clId="{F29BF5CB-F8FB-B646-9FD8-279291F137F5}" dt="2022-05-04T17:27:41.864" v="2844" actId="1076"/>
          <ac:picMkLst>
            <pc:docMk/>
            <pc:sldMk cId="2361901790" sldId="328"/>
            <ac:picMk id="7" creationId="{00000000-0000-0000-0000-000000000000}"/>
          </ac:picMkLst>
        </pc:pic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2349657292" sldId="329"/>
        </pc:sldMkLst>
        <pc:spChg chg="mod ord">
          <ac:chgData name="Caroline Fouchard" userId="4e59aa98c401ea8c" providerId="LiveId" clId="{F29BF5CB-F8FB-B646-9FD8-279291F137F5}" dt="2022-05-04T16:51:18.011" v="2472" actId="700"/>
          <ac:spMkLst>
            <pc:docMk/>
            <pc:sldMk cId="2349657292" sldId="329"/>
            <ac:spMk id="2" creationId="{00000000-0000-0000-0000-000000000000}"/>
          </ac:spMkLst>
        </pc:spChg>
        <pc:spChg chg="del mod ord">
          <ac:chgData name="Caroline Fouchard" userId="4e59aa98c401ea8c" providerId="LiveId" clId="{F29BF5CB-F8FB-B646-9FD8-279291F137F5}" dt="2022-05-04T16:51:30.111" v="2476" actId="478"/>
          <ac:spMkLst>
            <pc:docMk/>
            <pc:sldMk cId="2349657292" sldId="329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52:00.505" v="2482" actId="122"/>
          <ac:spMkLst>
            <pc:docMk/>
            <pc:sldMk cId="2349657292" sldId="329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2349657292" sldId="329"/>
            <ac:spMk id="6" creationId="{B38B6FB6-966D-D3D7-E7D4-49DA9DFE849B}"/>
          </ac:spMkLst>
        </pc:spChg>
        <pc:spChg chg="add mod ord">
          <ac:chgData name="Caroline Fouchard" userId="4e59aa98c401ea8c" providerId="LiveId" clId="{F29BF5CB-F8FB-B646-9FD8-279291F137F5}" dt="2022-05-05T09:28:25.385" v="3252" actId="57"/>
          <ac:spMkLst>
            <pc:docMk/>
            <pc:sldMk cId="2349657292" sldId="329"/>
            <ac:spMk id="7" creationId="{A0BE5542-5198-7642-F068-D2C455803558}"/>
          </ac:spMkLst>
        </pc:spChg>
        <pc:picChg chg="mod">
          <ac:chgData name="Caroline Fouchard" userId="4e59aa98c401ea8c" providerId="LiveId" clId="{F29BF5CB-F8FB-B646-9FD8-279291F137F5}" dt="2022-05-04T16:52:08.260" v="2483" actId="1076"/>
          <ac:picMkLst>
            <pc:docMk/>
            <pc:sldMk cId="2349657292" sldId="329"/>
            <ac:picMk id="5" creationId="{00000000-0000-0000-0000-000000000000}"/>
          </ac:picMkLst>
        </pc:picChg>
      </pc:sldChg>
      <pc:sldChg chg="addSp delSp modSp del mod">
        <pc:chgData name="Caroline Fouchard" userId="4e59aa98c401ea8c" providerId="LiveId" clId="{F29BF5CB-F8FB-B646-9FD8-279291F137F5}" dt="2022-05-05T10:01:27.691" v="3531" actId="2696"/>
        <pc:sldMkLst>
          <pc:docMk/>
          <pc:sldMk cId="675877036" sldId="330"/>
        </pc:sldMkLst>
        <pc:spChg chg="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6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3:14:57.544" v="599"/>
          <ac:spMkLst>
            <pc:docMk/>
            <pc:sldMk cId="675877036" sldId="330"/>
            <ac:spMk id="11" creationId="{81005A8C-42A6-FE2C-A3B2-C72EE7310B66}"/>
          </ac:spMkLst>
        </pc:spChg>
        <pc:spChg chg="del mod">
          <ac:chgData name="Caroline Fouchard" userId="4e59aa98c401ea8c" providerId="LiveId" clId="{F29BF5CB-F8FB-B646-9FD8-279291F137F5}" dt="2022-05-04T10:41:41.067" v="217"/>
          <ac:spMkLst>
            <pc:docMk/>
            <pc:sldMk cId="675877036" sldId="330"/>
            <ac:spMk id="24" creationId="{00000000-0000-0000-0000-000000000000}"/>
          </ac:spMkLst>
        </pc:spChg>
      </pc:sldChg>
      <pc:sldChg chg="addSp delSp modSp mod modClrScheme chgLayout">
        <pc:chgData name="Caroline Fouchard" userId="4e59aa98c401ea8c" providerId="LiveId" clId="{F29BF5CB-F8FB-B646-9FD8-279291F137F5}" dt="2022-05-05T10:02:54.429" v="3534"/>
        <pc:sldMkLst>
          <pc:docMk/>
          <pc:sldMk cId="322194130" sldId="331"/>
        </pc:sldMkLst>
        <pc:spChg chg="mod ord">
          <ac:chgData name="Caroline Fouchard" userId="4e59aa98c401ea8c" providerId="LiveId" clId="{F29BF5CB-F8FB-B646-9FD8-279291F137F5}" dt="2022-05-04T16:14:06.338" v="2026" actId="700"/>
          <ac:spMkLst>
            <pc:docMk/>
            <pc:sldMk cId="322194130" sldId="331"/>
            <ac:spMk id="2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14:01.207" v="2025" actId="478"/>
          <ac:spMkLst>
            <pc:docMk/>
            <pc:sldMk cId="322194130" sldId="331"/>
            <ac:spMk id="3" creationId="{00000000-0000-0000-0000-000000000000}"/>
          </ac:spMkLst>
        </pc:spChg>
        <pc:spChg chg="mod ord">
          <ac:chgData name="Caroline Fouchard" userId="4e59aa98c401ea8c" providerId="LiveId" clId="{F29BF5CB-F8FB-B646-9FD8-279291F137F5}" dt="2022-05-04T16:14:47.251" v="2036" actId="15"/>
          <ac:spMkLst>
            <pc:docMk/>
            <pc:sldMk cId="322194130" sldId="331"/>
            <ac:spMk id="4" creationId="{00000000-0000-0000-0000-000000000000}"/>
          </ac:spMkLst>
        </pc:spChg>
        <pc:spChg chg="add del mod ord">
          <ac:chgData name="Caroline Fouchard" userId="4e59aa98c401ea8c" providerId="LiveId" clId="{F29BF5CB-F8FB-B646-9FD8-279291F137F5}" dt="2022-05-05T10:02:54.429" v="3534"/>
          <ac:spMkLst>
            <pc:docMk/>
            <pc:sldMk cId="322194130" sldId="331"/>
            <ac:spMk id="5" creationId="{76254474-263F-4794-04C5-C9C0ECF66722}"/>
          </ac:spMkLst>
        </pc:spChg>
        <pc:spChg chg="add mod ord">
          <ac:chgData name="Caroline Fouchard" userId="4e59aa98c401ea8c" providerId="LiveId" clId="{F29BF5CB-F8FB-B646-9FD8-279291F137F5}" dt="2022-05-04T16:14:21.511" v="2031" actId="20577"/>
          <ac:spMkLst>
            <pc:docMk/>
            <pc:sldMk cId="322194130" sldId="331"/>
            <ac:spMk id="6" creationId="{E167C2B0-63AF-558A-5AB7-B1E9792CA49F}"/>
          </ac:spMkLst>
        </pc:spChg>
        <pc:spChg chg="del mod">
          <ac:chgData name="Caroline Fouchard" userId="4e59aa98c401ea8c" providerId="LiveId" clId="{F29BF5CB-F8FB-B646-9FD8-279291F137F5}" dt="2022-05-04T16:14:32.246" v="2033" actId="478"/>
          <ac:spMkLst>
            <pc:docMk/>
            <pc:sldMk cId="322194130" sldId="331"/>
            <ac:spMk id="7" creationId="{00000000-0000-0000-0000-000000000000}"/>
          </ac:spMkLst>
        </pc:spChg>
        <pc:spChg chg="del mod">
          <ac:chgData name="Caroline Fouchard" userId="4e59aa98c401ea8c" providerId="LiveId" clId="{F29BF5CB-F8FB-B646-9FD8-279291F137F5}" dt="2022-05-04T16:14:19.152" v="2030" actId="478"/>
          <ac:spMkLst>
            <pc:docMk/>
            <pc:sldMk cId="322194130" sldId="331"/>
            <ac:spMk id="8" creationId="{00000000-0000-0000-0000-000000000000}"/>
          </ac:spMkLst>
        </pc:spChg>
      </pc:sldChg>
      <pc:sldChg chg="addSp delSp modSp add ord">
        <pc:chgData name="Caroline Fouchard" userId="4e59aa98c401ea8c" providerId="LiveId" clId="{F29BF5CB-F8FB-B646-9FD8-279291F137F5}" dt="2022-05-05T10:02:54.429" v="3534"/>
        <pc:sldMkLst>
          <pc:docMk/>
          <pc:sldMk cId="98683946" sldId="332"/>
        </pc:sldMkLst>
        <pc:spChg chg="add del mod">
          <ac:chgData name="Caroline Fouchard" userId="4e59aa98c401ea8c" providerId="LiveId" clId="{F29BF5CB-F8FB-B646-9FD8-279291F137F5}" dt="2022-05-05T10:02:54.429" v="3534"/>
          <ac:spMkLst>
            <pc:docMk/>
            <pc:sldMk cId="98683946" sldId="332"/>
            <ac:spMk id="3" creationId="{B3322EC5-6A5C-C855-2300-9FDCC545723D}"/>
          </ac:spMkLst>
        </pc:spChg>
        <pc:spChg chg="add del">
          <ac:chgData name="Caroline Fouchard" userId="4e59aa98c401ea8c" providerId="LiveId" clId="{F29BF5CB-F8FB-B646-9FD8-279291F137F5}" dt="2022-05-05T10:02:54.429" v="3534"/>
          <ac:spMkLst>
            <pc:docMk/>
            <pc:sldMk cId="98683946" sldId="332"/>
            <ac:spMk id="11" creationId="{C457016C-6197-924F-C369-67B080A21DA5}"/>
          </ac:spMkLst>
        </pc:spChg>
      </pc:sldChg>
      <pc:sldMasterChg chg="addSp delSp modSp mod setBg addSldLayout delSldLayout modSldLayout sldLayoutOrd">
        <pc:chgData name="Caroline Fouchard" userId="4e59aa98c401ea8c" providerId="LiveId" clId="{F29BF5CB-F8FB-B646-9FD8-279291F137F5}" dt="2022-05-04T10:14:57.846" v="216" actId="1076"/>
        <pc:sldMasterMkLst>
          <pc:docMk/>
          <pc:sldMasterMk cId="1287362317" sldId="2147483660"/>
        </pc:sldMasterMkLst>
        <pc:spChg chg="mod">
          <ac:chgData name="Caroline Fouchard" userId="4e59aa98c401ea8c" providerId="LiveId" clId="{F29BF5CB-F8FB-B646-9FD8-279291F137F5}" dt="2022-05-04T09:35:26.541" v="215" actId="207"/>
          <ac:spMkLst>
            <pc:docMk/>
            <pc:sldMasterMk cId="1287362317" sldId="2147483660"/>
            <ac:spMk id="2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09:30:51.875" v="209" actId="20577"/>
          <ac:spMkLst>
            <pc:docMk/>
            <pc:sldMasterMk cId="1287362317" sldId="2147483660"/>
            <ac:spMk id="4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09:30:35.085" v="197" actId="20577"/>
          <ac:spMkLst>
            <pc:docMk/>
            <pc:sldMasterMk cId="1287362317" sldId="2147483660"/>
            <ac:spMk id="5" creationId="{00000000-0000-0000-0000-000000000000}"/>
          </ac:spMkLst>
        </pc:spChg>
        <pc:picChg chg="add mod">
          <ac:chgData name="Caroline Fouchard" userId="4e59aa98c401ea8c" providerId="LiveId" clId="{F29BF5CB-F8FB-B646-9FD8-279291F137F5}" dt="2022-05-04T09:30:15.793" v="194" actId="167"/>
          <ac:picMkLst>
            <pc:docMk/>
            <pc:sldMasterMk cId="1287362317" sldId="2147483660"/>
            <ac:picMk id="7" creationId="{F2F3F010-5074-5CF4-A5DE-DBF12DE625A5}"/>
          </ac:picMkLst>
        </pc:picChg>
        <pc:picChg chg="add mod">
          <ac:chgData name="Caroline Fouchard" userId="4e59aa98c401ea8c" providerId="LiveId" clId="{F29BF5CB-F8FB-B646-9FD8-279291F137F5}" dt="2022-05-04T10:14:57.846" v="216" actId="1076"/>
          <ac:picMkLst>
            <pc:docMk/>
            <pc:sldMasterMk cId="1287362317" sldId="2147483660"/>
            <ac:picMk id="8" creationId="{9410A318-0DED-4786-5DB2-4C9D403F805B}"/>
          </ac:picMkLst>
        </pc:picChg>
        <pc:picChg chg="add del mod">
          <ac:chgData name="Caroline Fouchard" userId="4e59aa98c401ea8c" providerId="LiveId" clId="{F29BF5CB-F8FB-B646-9FD8-279291F137F5}" dt="2022-05-04T09:30:39.949" v="199" actId="478"/>
          <ac:picMkLst>
            <pc:docMk/>
            <pc:sldMasterMk cId="1287362317" sldId="2147483660"/>
            <ac:picMk id="9" creationId="{59248C1C-2789-B771-7042-5EE739BE5A67}"/>
          </ac:picMkLst>
        </pc:picChg>
        <pc:sldLayoutChg chg="addSp 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466606062" sldId="2147483661"/>
          </pc:sldLayoutMkLst>
          <pc:spChg chg="del">
            <ac:chgData name="Caroline Fouchard" userId="4e59aa98c401ea8c" providerId="LiveId" clId="{F29BF5CB-F8FB-B646-9FD8-279291F137F5}" dt="2022-05-04T09:26:33.873" v="169" actId="478"/>
            <ac:spMkLst>
              <pc:docMk/>
              <pc:sldMasterMk cId="3924129949" sldId="2147483699"/>
              <pc:sldLayoutMk cId="466606062" sldId="2147483661"/>
              <ac:spMk id="2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26:43.681" v="171"/>
            <ac:spMkLst>
              <pc:docMk/>
              <pc:sldMasterMk cId="3924129949" sldId="2147483699"/>
              <pc:sldLayoutMk cId="466606062" sldId="2147483661"/>
              <ac:spMk id="8" creationId="{7B3D580C-F0E4-E2AB-0857-F3004B629EAF}"/>
            </ac:spMkLst>
          </pc:spChg>
          <pc:spChg chg="add del mod">
            <ac:chgData name="Caroline Fouchard" userId="4e59aa98c401ea8c" providerId="LiveId" clId="{F29BF5CB-F8FB-B646-9FD8-279291F137F5}" dt="2022-05-04T09:28:11.909" v="178"/>
            <ac:spMkLst>
              <pc:docMk/>
              <pc:sldMasterMk cId="3924129949" sldId="2147483699"/>
              <pc:sldLayoutMk cId="466606062" sldId="2147483661"/>
              <ac:spMk id="9" creationId="{5A00DCE2-F8F2-3185-0881-B6EC6CC2FBAA}"/>
            </ac:spMkLst>
          </pc:spChg>
          <pc:spChg chg="add mod">
            <ac:chgData name="Caroline Fouchard" userId="4e59aa98c401ea8c" providerId="LiveId" clId="{F29BF5CB-F8FB-B646-9FD8-279291F137F5}" dt="2022-05-04T09:28:22.583" v="179"/>
            <ac:spMkLst>
              <pc:docMk/>
              <pc:sldMasterMk cId="3924129949" sldId="2147483699"/>
              <pc:sldLayoutMk cId="466606062" sldId="2147483661"/>
              <ac:spMk id="10" creationId="{FD0B01E3-F3C9-D7EB-4B10-8F8622D934BB}"/>
            </ac:spMkLst>
          </pc:spChg>
        </pc:sldLayoutChg>
        <pc:sldLayoutChg chg="addSp 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972993129" sldId="2147483662"/>
          </pc:sldLayoutMkLst>
          <pc:spChg chg="mod">
            <ac:chgData name="Caroline Fouchard" userId="4e59aa98c401ea8c" providerId="LiveId" clId="{F29BF5CB-F8FB-B646-9FD8-279291F137F5}" dt="2022-05-04T09:17:42.276" v="81" actId="20577"/>
            <ac:spMkLst>
              <pc:docMk/>
              <pc:sldMasterMk cId="1287362317" sldId="2147483660"/>
              <pc:sldLayoutMk cId="972993129" sldId="2147483662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9:18:06.128" v="118" actId="20577"/>
            <ac:spMkLst>
              <pc:docMk/>
              <pc:sldMasterMk cId="1287362317" sldId="2147483660"/>
              <pc:sldLayoutMk cId="972993129" sldId="2147483662"/>
              <ac:spMk id="5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9:17:21.701" v="69" actId="113"/>
            <ac:spMkLst>
              <pc:docMk/>
              <pc:sldMasterMk cId="1287362317" sldId="2147483660"/>
              <pc:sldLayoutMk cId="972993129" sldId="2147483662"/>
              <ac:spMk id="6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21:04.415" v="149" actId="1076"/>
            <ac:spMkLst>
              <pc:docMk/>
              <pc:sldMasterMk cId="1287362317" sldId="2147483660"/>
              <pc:sldLayoutMk cId="972993129" sldId="2147483662"/>
              <ac:spMk id="7" creationId="{81A07841-14E3-7EEA-A088-0B81EC36C0DE}"/>
            </ac:spMkLst>
          </pc:spChg>
          <pc:spChg chg="mod">
            <ac:chgData name="Caroline Fouchard" userId="4e59aa98c401ea8c" providerId="LiveId" clId="{F29BF5CB-F8FB-B646-9FD8-279291F137F5}" dt="2022-05-04T09:21:53.055" v="150" actId="11530"/>
            <ac:spMkLst>
              <pc:docMk/>
              <pc:sldMasterMk cId="1287362317" sldId="2147483660"/>
              <pc:sldLayoutMk cId="972993129" sldId="2147483662"/>
              <ac:spMk id="8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09:19:44.116" v="143" actId="478"/>
            <ac:spMkLst>
              <pc:docMk/>
              <pc:sldMasterMk cId="1287362317" sldId="2147483660"/>
              <pc:sldLayoutMk cId="972993129" sldId="2147483662"/>
              <ac:spMk id="9" creationId="{00000000-0000-0000-0000-000000000000}"/>
            </ac:spMkLst>
          </pc:spChg>
          <pc:spChg chg="add del">
            <ac:chgData name="Caroline Fouchard" userId="4e59aa98c401ea8c" providerId="LiveId" clId="{F29BF5CB-F8FB-B646-9FD8-279291F137F5}" dt="2022-05-04T09:17:32.561" v="71" actId="11529"/>
            <ac:spMkLst>
              <pc:docMk/>
              <pc:sldMasterMk cId="1287362317" sldId="2147483660"/>
              <pc:sldLayoutMk cId="972993129" sldId="2147483662"/>
              <ac:spMk id="10" creationId="{7A0B6834-1D18-ED2D-8130-8108972C1159}"/>
            </ac:spMkLst>
          </pc:spChg>
          <pc:spChg chg="add del mod">
            <ac:chgData name="Caroline Fouchard" userId="4e59aa98c401ea8c" providerId="LiveId" clId="{F29BF5CB-F8FB-B646-9FD8-279291F137F5}" dt="2022-05-04T09:17:32.561" v="71" actId="11529"/>
            <ac:spMkLst>
              <pc:docMk/>
              <pc:sldMasterMk cId="1287362317" sldId="2147483660"/>
              <pc:sldLayoutMk cId="972993129" sldId="2147483662"/>
              <ac:spMk id="11" creationId="{BDBB88F6-31EF-3B8E-0185-4085DD489E5C}"/>
            </ac:spMkLst>
          </pc:spChg>
          <pc:spChg chg="add del mod">
            <ac:chgData name="Caroline Fouchard" userId="4e59aa98c401ea8c" providerId="LiveId" clId="{F29BF5CB-F8FB-B646-9FD8-279291F137F5}" dt="2022-05-04T09:23:45.505" v="157" actId="767"/>
            <ac:spMkLst>
              <pc:docMk/>
              <pc:sldMasterMk cId="1287362317" sldId="2147483660"/>
              <pc:sldLayoutMk cId="972993129" sldId="2147483662"/>
              <ac:spMk id="12" creationId="{EFE6B9AB-850E-3CE5-5F1C-CF995D050ADB}"/>
            </ac:spMkLst>
          </pc:spChg>
          <pc:picChg chg="mod">
            <ac:chgData name="Caroline Fouchard" userId="4e59aa98c401ea8c" providerId="LiveId" clId="{F29BF5CB-F8FB-B646-9FD8-279291F137F5}" dt="2022-05-04T09:01:51" v="25" actId="1076"/>
            <ac:picMkLst>
              <pc:docMk/>
              <pc:sldMasterMk cId="1287362317" sldId="2147483660"/>
              <pc:sldLayoutMk cId="972993129" sldId="2147483662"/>
              <ac:picMk id="2" creationId="{00000000-0000-0000-0000-000000000000}"/>
            </ac:picMkLst>
          </pc:picChg>
          <pc:picChg chg="add del mod">
            <ac:chgData name="Caroline Fouchard" userId="4e59aa98c401ea8c" providerId="LiveId" clId="{F29BF5CB-F8FB-B646-9FD8-279291F137F5}" dt="2022-05-04T09:19:27.827" v="141" actId="21"/>
            <ac:picMkLst>
              <pc:docMk/>
              <pc:sldMasterMk cId="1287362317" sldId="2147483660"/>
              <pc:sldLayoutMk cId="972993129" sldId="2147483662"/>
              <ac:picMk id="3" creationId="{673E6C73-E477-08AE-7C47-077D4C873364}"/>
            </ac:picMkLst>
          </pc:picChg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088106255" sldId="2147483663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4005976949" sldId="2147483664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722015605" sldId="2147483665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794947503" sldId="2147483666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1288857247" sldId="2147483667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184558638" sldId="2147483668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518399313" sldId="2147483669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1589523019" sldId="2147483670"/>
          </pc:sldLayoutMkLst>
        </pc:sldLayoutChg>
        <pc:sldLayoutChg chg="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3478903166" sldId="2147483671"/>
          </pc:sldLayoutMkLst>
        </pc:sldLayoutChg>
        <pc:sldLayoutChg chg="delSp modSp mod setBg">
          <pc:chgData name="Caroline Fouchard" userId="4e59aa98c401ea8c" providerId="LiveId" clId="{F29BF5CB-F8FB-B646-9FD8-279291F137F5}" dt="2022-05-04T09:30:59.763" v="211"/>
          <pc:sldLayoutMkLst>
            <pc:docMk/>
            <pc:sldMasterMk cId="1287362317" sldId="2147483660"/>
            <pc:sldLayoutMk cId="2926576655" sldId="2147483685"/>
          </pc:sldLayoutMkLst>
          <pc:spChg chg="del">
            <ac:chgData name="Caroline Fouchard" userId="4e59aa98c401ea8c" providerId="LiveId" clId="{F29BF5CB-F8FB-B646-9FD8-279291F137F5}" dt="2022-05-04T08:55:47.155" v="0" actId="478"/>
            <ac:spMkLst>
              <pc:docMk/>
              <pc:sldMasterMk cId="1287362317" sldId="2147483660"/>
              <pc:sldLayoutMk cId="2926576655" sldId="2147483685"/>
              <ac:spMk id="2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5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6:50.609" v="10" actId="14100"/>
            <ac:spMkLst>
              <pc:docMk/>
              <pc:sldMasterMk cId="1287362317" sldId="2147483660"/>
              <pc:sldLayoutMk cId="2926576655" sldId="2147483685"/>
              <ac:spMk id="6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08:58:06.510" v="17" actId="1076"/>
            <ac:spMkLst>
              <pc:docMk/>
              <pc:sldMasterMk cId="1287362317" sldId="2147483660"/>
              <pc:sldLayoutMk cId="2926576655" sldId="2147483685"/>
              <ac:spMk id="9" creationId="{00000000-0000-0000-0000-000000000000}"/>
            </ac:spMkLst>
          </pc:spChg>
          <pc:picChg chg="mod">
            <ac:chgData name="Caroline Fouchard" userId="4e59aa98c401ea8c" providerId="LiveId" clId="{F29BF5CB-F8FB-B646-9FD8-279291F137F5}" dt="2022-05-04T08:56:50.609" v="10" actId="14100"/>
            <ac:picMkLst>
              <pc:docMk/>
              <pc:sldMasterMk cId="1287362317" sldId="2147483660"/>
              <pc:sldLayoutMk cId="2926576655" sldId="2147483685"/>
              <ac:picMk id="8" creationId="{00000000-0000-0000-0000-000000000000}"/>
            </ac:picMkLst>
          </pc:picChg>
        </pc:sldLayoutChg>
        <pc:sldLayoutChg chg="new mo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3539183716" sldId="2147483686"/>
          </pc:sldLayoutMkLst>
        </pc:sldLayoutChg>
        <pc:sldLayoutChg chg="new del mod">
          <pc:chgData name="Caroline Fouchard" userId="4e59aa98c401ea8c" providerId="LiveId" clId="{F29BF5CB-F8FB-B646-9FD8-279291F137F5}" dt="2022-05-04T09:27:45.028" v="176" actId="11236"/>
          <pc:sldLayoutMkLst>
            <pc:docMk/>
            <pc:sldMasterMk cId="1287362317" sldId="2147483660"/>
            <pc:sldLayoutMk cId="1143426017" sldId="2147483687"/>
          </pc:sldLayoutMkLst>
        </pc:sldLayoutChg>
        <pc:sldLayoutChg chg="addSp delSp modSp mod ord setBg">
          <pc:chgData name="Caroline Fouchard" userId="4e59aa98c401ea8c" providerId="LiveId" clId="{F29BF5CB-F8FB-B646-9FD8-279291F137F5}" dt="2022-05-04T09:30:59.763" v="211"/>
          <pc:sldLayoutMkLst>
            <pc:docMk/>
            <pc:sldMasterMk cId="3924129949" sldId="2147483699"/>
            <pc:sldLayoutMk cId="19607747" sldId="2147483688"/>
          </pc:sldLayoutMkLst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2" creationId="{E7618657-D139-5671-3F15-0FA78F026D84}"/>
            </ac:spMkLst>
          </pc:spChg>
          <pc:spChg chg="del mod">
            <ac:chgData name="Caroline Fouchard" userId="4e59aa98c401ea8c" providerId="LiveId" clId="{F29BF5CB-F8FB-B646-9FD8-279291F137F5}" dt="2022-05-04T09:29:06.872" v="186" actId="478"/>
            <ac:spMkLst>
              <pc:docMk/>
              <pc:sldMasterMk cId="3924129949" sldId="2147483699"/>
              <pc:sldLayoutMk cId="19607747" sldId="2147483688"/>
              <ac:spMk id="3" creationId="{ECE64591-B3B5-E39A-C004-CC2CA5C5384D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4" creationId="{ABD91082-B98B-AF3A-4BC7-B1D88DFE11AC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5" creationId="{DF568662-23D4-3ED5-4447-F40B0D37386C}"/>
            </ac:spMkLst>
          </pc:spChg>
          <pc:spChg chg="mod">
            <ac:chgData name="Caroline Fouchard" userId="4e59aa98c401ea8c" providerId="LiveId" clId="{F29BF5CB-F8FB-B646-9FD8-279291F137F5}" dt="2022-05-04T09:28:49.373" v="183" actId="20578"/>
            <ac:spMkLst>
              <pc:docMk/>
              <pc:sldMasterMk cId="3924129949" sldId="2147483699"/>
              <pc:sldLayoutMk cId="19607747" sldId="2147483688"/>
              <ac:spMk id="6" creationId="{29058B14-6A88-52A2-D324-BC28AEB2746F}"/>
            </ac:spMkLst>
          </pc:spChg>
          <pc:spChg chg="add del">
            <ac:chgData name="Caroline Fouchard" userId="4e59aa98c401ea8c" providerId="LiveId" clId="{F29BF5CB-F8FB-B646-9FD8-279291F137F5}" dt="2022-05-04T09:29:01.858" v="185" actId="11529"/>
            <ac:spMkLst>
              <pc:docMk/>
              <pc:sldMasterMk cId="3924129949" sldId="2147483699"/>
              <pc:sldLayoutMk cId="19607747" sldId="2147483688"/>
              <ac:spMk id="7" creationId="{D1E3A950-6CEA-6B05-8B30-D6584EB6C94D}"/>
            </ac:spMkLst>
          </pc:spChg>
          <pc:spChg chg="add del mod">
            <ac:chgData name="Caroline Fouchard" userId="4e59aa98c401ea8c" providerId="LiveId" clId="{F29BF5CB-F8FB-B646-9FD8-279291F137F5}" dt="2022-05-04T09:29:01.858" v="185" actId="11529"/>
            <ac:spMkLst>
              <pc:docMk/>
              <pc:sldMasterMk cId="3924129949" sldId="2147483699"/>
              <pc:sldLayoutMk cId="19607747" sldId="2147483688"/>
              <ac:spMk id="8" creationId="{FA8CE5DE-DDCB-B39D-80DF-6C7B78CD9737}"/>
            </ac:spMkLst>
          </pc:spChg>
          <pc:picChg chg="add del mod">
            <ac:chgData name="Caroline Fouchard" userId="4e59aa98c401ea8c" providerId="LiveId" clId="{F29BF5CB-F8FB-B646-9FD8-279291F137F5}" dt="2022-05-04T09:29:44.532" v="190" actId="478"/>
            <ac:picMkLst>
              <pc:docMk/>
              <pc:sldMasterMk cId="3924129949" sldId="2147483699"/>
              <pc:sldLayoutMk cId="19607747" sldId="2147483688"/>
              <ac:picMk id="9" creationId="{44F66854-58BD-B4B1-AB3D-802D19A4FA65}"/>
            </ac:picMkLst>
          </pc:picChg>
        </pc:sldLayoutChg>
      </pc:sldMasterChg>
      <pc:sldMasterChg chg="del setBg delSldLayout modSldLayout">
        <pc:chgData name="Caroline Fouchard" userId="4e59aa98c401ea8c" providerId="LiveId" clId="{F29BF5CB-F8FB-B646-9FD8-279291F137F5}" dt="2022-05-04T10:42:01.512" v="244" actId="6013"/>
        <pc:sldMasterMkLst>
          <pc:docMk/>
          <pc:sldMasterMk cId="1128044877" sldId="2147483672"/>
        </pc:sldMasterMkLst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083650693" sldId="2147483673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112118212" sldId="2147483674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22767857" sldId="2147483675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288440748" sldId="2147483676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390484991" sldId="2147483677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773008857" sldId="2147483678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579541020" sldId="2147483679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3361375794" sldId="2147483680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1944614424" sldId="2147483681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113289815" sldId="2147483682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4205914590" sldId="2147483683"/>
          </pc:sldLayoutMkLst>
        </pc:sldLayoutChg>
        <pc:sldLayoutChg chg="del setBg">
          <pc:chgData name="Caroline Fouchard" userId="4e59aa98c401ea8c" providerId="LiveId" clId="{F29BF5CB-F8FB-B646-9FD8-279291F137F5}" dt="2022-05-04T10:42:01.512" v="244" actId="6013"/>
          <pc:sldLayoutMkLst>
            <pc:docMk/>
            <pc:sldMasterMk cId="1128044877" sldId="2147483672"/>
            <pc:sldLayoutMk cId="2249688738" sldId="2147483684"/>
          </pc:sldLayoutMkLst>
        </pc:sldLayoutChg>
      </pc:sldMasterChg>
      <pc:sldMasterChg chg="new del mod addSldLayout delSldLayout">
        <pc:chgData name="Caroline Fouchard" userId="4e59aa98c401ea8c" providerId="LiveId" clId="{F29BF5CB-F8FB-B646-9FD8-279291F137F5}" dt="2022-05-04T09:28:37.297" v="181" actId="6938"/>
        <pc:sldMasterMkLst>
          <pc:docMk/>
          <pc:sldMasterMk cId="1554750874" sldId="2147483687"/>
        </pc:sldMasterMkLst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197210992" sldId="2147483688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991497377" sldId="2147483689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825516131" sldId="2147483690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4229581605" sldId="2147483691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766238029" sldId="2147483692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912530376" sldId="2147483693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363787445" sldId="2147483694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2973044423" sldId="2147483695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3532406272" sldId="2147483696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1116565355" sldId="2147483697"/>
          </pc:sldLayoutMkLst>
        </pc:sldLayoutChg>
        <pc:sldLayoutChg chg="new del replId">
          <pc:chgData name="Caroline Fouchard" userId="4e59aa98c401ea8c" providerId="LiveId" clId="{F29BF5CB-F8FB-B646-9FD8-279291F137F5}" dt="2022-05-04T09:28:37.297" v="181" actId="6938"/>
          <pc:sldLayoutMkLst>
            <pc:docMk/>
            <pc:sldMasterMk cId="1554750874" sldId="2147483687"/>
            <pc:sldLayoutMk cId="922489515" sldId="2147483698"/>
          </pc:sldLayoutMkLst>
        </pc:sldLayoutChg>
      </pc:sldMasterChg>
      <pc:sldMasterChg chg="new del mod setBg addSldLayout delSldLayout modSldLayout sldLayoutOrd">
        <pc:chgData name="Caroline Fouchard" userId="4e59aa98c401ea8c" providerId="LiveId" clId="{F29BF5CB-F8FB-B646-9FD8-279291F137F5}" dt="2022-05-04T10:41:55.384" v="243" actId="2696"/>
        <pc:sldMasterMkLst>
          <pc:docMk/>
          <pc:sldMasterMk cId="3335759297" sldId="2147483687"/>
        </pc:sldMasterMkLst>
        <pc:sldLayoutChg chg="new replId">
          <pc:chgData name="Caroline Fouchard" userId="4e59aa98c401ea8c" providerId="LiveId" clId="{F29BF5CB-F8FB-B646-9FD8-279291F137F5}" dt="2022-05-04T09:28:40.976" v="182" actId="6938"/>
          <pc:sldLayoutMkLst>
            <pc:docMk/>
            <pc:sldMasterMk cId="3924129949" sldId="2147483699"/>
            <pc:sldLayoutMk cId="19607747" sldId="2147483688"/>
          </pc:sldLayoutMkLst>
        </pc:sldLayoutChg>
        <pc:sldLayoutChg chg="new del replId setBg">
          <pc:chgData name="Caroline Fouchard" userId="4e59aa98c401ea8c" providerId="LiveId" clId="{F29BF5CB-F8FB-B646-9FD8-279291F137F5}" dt="2022-05-04T10:41:55.359" v="233" actId="2696"/>
          <pc:sldLayoutMkLst>
            <pc:docMk/>
            <pc:sldMasterMk cId="3335759297" sldId="2147483687"/>
            <pc:sldLayoutMk cId="803992101" sldId="2147483689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2" v="234" actId="2696"/>
          <pc:sldLayoutMkLst>
            <pc:docMk/>
            <pc:sldMasterMk cId="3335759297" sldId="2147483687"/>
            <pc:sldLayoutMk cId="1217150749" sldId="2147483690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4" v="235" actId="2696"/>
          <pc:sldLayoutMkLst>
            <pc:docMk/>
            <pc:sldMasterMk cId="3335759297" sldId="2147483687"/>
            <pc:sldLayoutMk cId="1857059031" sldId="2147483691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6" v="236" actId="2696"/>
          <pc:sldLayoutMkLst>
            <pc:docMk/>
            <pc:sldMasterMk cId="3335759297" sldId="2147483687"/>
            <pc:sldLayoutMk cId="3527249853" sldId="2147483692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7" v="237" actId="2696"/>
          <pc:sldLayoutMkLst>
            <pc:docMk/>
            <pc:sldMasterMk cId="3335759297" sldId="2147483687"/>
            <pc:sldLayoutMk cId="3277705960" sldId="2147483693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8" v="238" actId="2696"/>
          <pc:sldLayoutMkLst>
            <pc:docMk/>
            <pc:sldMasterMk cId="3335759297" sldId="2147483687"/>
            <pc:sldLayoutMk cId="1675457951" sldId="2147483694"/>
          </pc:sldLayoutMkLst>
        </pc:sldLayoutChg>
        <pc:sldLayoutChg chg="new del replId setBg">
          <pc:chgData name="Caroline Fouchard" userId="4e59aa98c401ea8c" providerId="LiveId" clId="{F29BF5CB-F8FB-B646-9FD8-279291F137F5}" dt="2022-05-04T10:41:55.369" v="239" actId="2696"/>
          <pc:sldLayoutMkLst>
            <pc:docMk/>
            <pc:sldMasterMk cId="3335759297" sldId="2147483687"/>
            <pc:sldLayoutMk cId="47796088" sldId="2147483695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1" v="240" actId="2696"/>
          <pc:sldLayoutMkLst>
            <pc:docMk/>
            <pc:sldMasterMk cId="3335759297" sldId="2147483687"/>
            <pc:sldLayoutMk cId="4285456872" sldId="2147483696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2" v="241" actId="2696"/>
          <pc:sldLayoutMkLst>
            <pc:docMk/>
            <pc:sldMasterMk cId="3335759297" sldId="2147483687"/>
            <pc:sldLayoutMk cId="2345448796" sldId="2147483697"/>
          </pc:sldLayoutMkLst>
        </pc:sldLayoutChg>
        <pc:sldLayoutChg chg="new del replId setBg">
          <pc:chgData name="Caroline Fouchard" userId="4e59aa98c401ea8c" providerId="LiveId" clId="{F29BF5CB-F8FB-B646-9FD8-279291F137F5}" dt="2022-05-04T10:41:55.373" v="242" actId="2696"/>
          <pc:sldLayoutMkLst>
            <pc:docMk/>
            <pc:sldMasterMk cId="3335759297" sldId="2147483687"/>
            <pc:sldLayoutMk cId="3617738656" sldId="2147483698"/>
          </pc:sldLayoutMkLst>
        </pc:sldLayoutChg>
      </pc:sldMasterChg>
      <pc:sldMasterChg chg="addSp delSp modSp mod delSldLayout modSldLayout">
        <pc:chgData name="Caroline Fouchard" userId="4e59aa98c401ea8c" providerId="LiveId" clId="{F29BF5CB-F8FB-B646-9FD8-279291F137F5}" dt="2022-05-05T10:01:27.691" v="3531" actId="2696"/>
        <pc:sldMasterMkLst>
          <pc:docMk/>
          <pc:sldMasterMk cId="3924129949" sldId="2147483699"/>
        </pc:sldMasterMkLst>
        <pc:spChg chg="mod">
          <ac:chgData name="Caroline Fouchard" userId="4e59aa98c401ea8c" providerId="LiveId" clId="{F29BF5CB-F8FB-B646-9FD8-279291F137F5}" dt="2022-05-04T13:06:05.506" v="538" actId="2085"/>
          <ac:spMkLst>
            <pc:docMk/>
            <pc:sldMasterMk cId="3924129949" sldId="2147483699"/>
            <ac:spMk id="2" creationId="{00000000-0000-0000-0000-000000000000}"/>
          </ac:spMkLst>
        </pc:spChg>
        <pc:spChg chg="mod">
          <ac:chgData name="Caroline Fouchard" userId="4e59aa98c401ea8c" providerId="LiveId" clId="{F29BF5CB-F8FB-B646-9FD8-279291F137F5}" dt="2022-05-04T10:59:07.745" v="341" actId="12"/>
          <ac:spMkLst>
            <pc:docMk/>
            <pc:sldMasterMk cId="3924129949" sldId="2147483699"/>
            <ac:spMk id="3" creationId="{00000000-0000-0000-0000-000000000000}"/>
          </ac:spMkLst>
        </pc:spChg>
        <pc:spChg chg="del">
          <ac:chgData name="Caroline Fouchard" userId="4e59aa98c401ea8c" providerId="LiveId" clId="{F29BF5CB-F8FB-B646-9FD8-279291F137F5}" dt="2022-05-04T12:54:22.508" v="442" actId="478"/>
          <ac:spMkLst>
            <pc:docMk/>
            <pc:sldMasterMk cId="3924129949" sldId="2147483699"/>
            <ac:spMk id="4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5T09:16:13.209" v="3226" actId="1076"/>
          <ac:spMkLst>
            <pc:docMk/>
            <pc:sldMasterMk cId="3924129949" sldId="2147483699"/>
            <ac:spMk id="5" creationId="{00000000-0000-0000-0000-000000000000}"/>
          </ac:spMkLst>
        </pc:spChg>
        <pc:spChg chg="add del mod">
          <ac:chgData name="Caroline Fouchard" userId="4e59aa98c401ea8c" providerId="LiveId" clId="{F29BF5CB-F8FB-B646-9FD8-279291F137F5}" dt="2022-05-04T13:13:40.204" v="595"/>
          <ac:spMkLst>
            <pc:docMk/>
            <pc:sldMasterMk cId="3924129949" sldId="2147483699"/>
            <ac:spMk id="7" creationId="{75B6CBAC-6CF5-58A0-531C-78244275EF5F}"/>
          </ac:spMkLst>
        </pc:spChg>
        <pc:spChg chg="add del mod">
          <ac:chgData name="Caroline Fouchard" userId="4e59aa98c401ea8c" providerId="LiveId" clId="{F29BF5CB-F8FB-B646-9FD8-279291F137F5}" dt="2022-05-04T13:32:08.432" v="698" actId="767"/>
          <ac:spMkLst>
            <pc:docMk/>
            <pc:sldMasterMk cId="3924129949" sldId="2147483699"/>
            <ac:spMk id="8" creationId="{E3A5BF16-8605-64F8-058C-095235B2E893}"/>
          </ac:spMkLst>
        </pc:spChg>
        <pc:picChg chg="mod">
          <ac:chgData name="Caroline Fouchard" userId="4e59aa98c401ea8c" providerId="LiveId" clId="{F29BF5CB-F8FB-B646-9FD8-279291F137F5}" dt="2022-05-04T12:53:52.809" v="414" actId="1076"/>
          <ac:picMkLst>
            <pc:docMk/>
            <pc:sldMasterMk cId="3924129949" sldId="2147483699"/>
            <ac:picMk id="9" creationId="{B96FA9D1-2BB3-EA5E-2631-532604D1E3C2}"/>
          </ac:picMkLst>
        </pc:picChg>
        <pc:picChg chg="mod">
          <ac:chgData name="Caroline Fouchard" userId="4e59aa98c401ea8c" providerId="LiveId" clId="{F29BF5CB-F8FB-B646-9FD8-279291F137F5}" dt="2022-05-04T12:54:30.468" v="443" actId="1076"/>
          <ac:picMkLst>
            <pc:docMk/>
            <pc:sldMasterMk cId="3924129949" sldId="2147483699"/>
            <ac:picMk id="10" creationId="{F17C3285-1B82-DA62-7EFB-B794B29D2E32}"/>
          </ac:picMkLst>
        </pc:picChg>
        <pc:picChg chg="add del mod">
          <ac:chgData name="Caroline Fouchard" userId="4e59aa98c401ea8c" providerId="LiveId" clId="{F29BF5CB-F8FB-B646-9FD8-279291F137F5}" dt="2022-05-04T12:53:44.039" v="412" actId="478"/>
          <ac:picMkLst>
            <pc:docMk/>
            <pc:sldMasterMk cId="3924129949" sldId="2147483699"/>
            <ac:picMk id="11" creationId="{05934CF9-7718-DAE1-5D54-010B3BC5C6DB}"/>
          </ac:picMkLst>
        </pc:picChg>
        <pc:picChg chg="add del mod">
          <ac:chgData name="Caroline Fouchard" userId="4e59aa98c401ea8c" providerId="LiveId" clId="{F29BF5CB-F8FB-B646-9FD8-279291F137F5}" dt="2022-05-04T10:42:13.131" v="246" actId="478"/>
          <ac:picMkLst>
            <pc:docMk/>
            <pc:sldMasterMk cId="3924129949" sldId="2147483699"/>
            <ac:picMk id="12" creationId="{CFB24C4F-CCBA-2C56-0E4A-46F12F7DEF70}"/>
          </ac:picMkLst>
        </pc:picChg>
        <pc:sldLayoutChg chg="modSp del">
          <pc:chgData name="Caroline Fouchard" userId="4e59aa98c401ea8c" providerId="LiveId" clId="{F29BF5CB-F8FB-B646-9FD8-279291F137F5}" dt="2022-05-04T13:34:45.248" v="709" actId="2696"/>
          <pc:sldLayoutMkLst>
            <pc:docMk/>
            <pc:sldMasterMk cId="3924129949" sldId="2147483699"/>
            <pc:sldLayoutMk cId="466606062" sldId="2147483661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466606062" sldId="2147483661"/>
              <ac:spMk id="5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6.298" v="710" actId="2696"/>
          <pc:sldLayoutMkLst>
            <pc:docMk/>
            <pc:sldMasterMk cId="3924129949" sldId="2147483699"/>
            <pc:sldLayoutMk cId="1288857247" sldId="2147483667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288857247" sldId="2147483667"/>
              <ac:spMk id="3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7.400" v="711" actId="2696"/>
          <pc:sldLayoutMkLst>
            <pc:docMk/>
            <pc:sldMasterMk cId="3924129949" sldId="2147483699"/>
            <pc:sldLayoutMk cId="3539183716" sldId="2147483686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3539183716" sldId="2147483686"/>
              <ac:spMk id="4" creationId="{B0A7250E-2909-182D-A272-8F320F460D0E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42.766" v="708" actId="2696"/>
          <pc:sldLayoutMkLst>
            <pc:docMk/>
            <pc:sldMasterMk cId="3924129949" sldId="2147483699"/>
            <pc:sldLayoutMk cId="19607747" sldId="2147483688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9607747" sldId="2147483688"/>
              <ac:spMk id="5" creationId="{DF568662-23D4-3ED5-4447-F40B0D37386C}"/>
            </ac:spMkLst>
          </pc:spChg>
        </pc:sldLayoutChg>
        <pc:sldLayoutChg chg="addSp delSp modSp mod">
          <pc:chgData name="Caroline Fouchard" userId="4e59aa98c401ea8c" providerId="LiveId" clId="{F29BF5CB-F8FB-B646-9FD8-279291F137F5}" dt="2022-05-04T12:55:41.224" v="448"/>
          <pc:sldLayoutMkLst>
            <pc:docMk/>
            <pc:sldMasterMk cId="3924129949" sldId="2147483699"/>
            <pc:sldLayoutMk cId="2533809961" sldId="2147483700"/>
          </pc:sldLayoutMkLst>
          <pc:spChg chg="mod">
            <ac:chgData name="Caroline Fouchard" userId="4e59aa98c401ea8c" providerId="LiveId" clId="{F29BF5CB-F8FB-B646-9FD8-279291F137F5}" dt="2022-05-04T10:46:34.297" v="261" actId="1076"/>
            <ac:spMkLst>
              <pc:docMk/>
              <pc:sldMasterMk cId="3924129949" sldId="2147483699"/>
              <pc:sldLayoutMk cId="2533809961" sldId="2147483700"/>
              <ac:spMk id="2" creationId="{00000000-0000-0000-0000-000000000000}"/>
            </ac:spMkLst>
          </pc:spChg>
          <pc:spChg chg="del mod">
            <ac:chgData name="Caroline Fouchard" userId="4e59aa98c401ea8c" providerId="LiveId" clId="{F29BF5CB-F8FB-B646-9FD8-279291F137F5}" dt="2022-05-04T12:55:36.096" v="446" actId="478"/>
            <ac:spMkLst>
              <pc:docMk/>
              <pc:sldMasterMk cId="3924129949" sldId="2147483699"/>
              <pc:sldLayoutMk cId="2533809961" sldId="2147483700"/>
              <ac:spMk id="4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40.167" v="447" actId="478"/>
            <ac:spMkLst>
              <pc:docMk/>
              <pc:sldMasterMk cId="3924129949" sldId="2147483699"/>
              <pc:sldLayoutMk cId="2533809961" sldId="2147483700"/>
              <ac:spMk id="5" creationId="{00000000-0000-0000-0000-000000000000}"/>
            </ac:spMkLst>
          </pc:spChg>
          <pc:spChg chg="del mod">
            <ac:chgData name="Caroline Fouchard" userId="4e59aa98c401ea8c" providerId="LiveId" clId="{F29BF5CB-F8FB-B646-9FD8-279291F137F5}" dt="2022-05-04T12:55:40.167" v="447" actId="478"/>
            <ac:spMkLst>
              <pc:docMk/>
              <pc:sldMasterMk cId="3924129949" sldId="2147483699"/>
              <pc:sldLayoutMk cId="2533809961" sldId="2147483700"/>
              <ac:spMk id="6" creationId="{00000000-0000-0000-0000-000000000000}"/>
            </ac:spMkLst>
          </pc:spChg>
          <pc:spChg chg="add mod">
            <ac:chgData name="Caroline Fouchard" userId="4e59aa98c401ea8c" providerId="LiveId" clId="{F29BF5CB-F8FB-B646-9FD8-279291F137F5}" dt="2022-05-04T12:55:41.224" v="448"/>
            <ac:spMkLst>
              <pc:docMk/>
              <pc:sldMasterMk cId="3924129949" sldId="2147483699"/>
              <pc:sldLayoutMk cId="2533809961" sldId="2147483700"/>
              <ac:spMk id="7" creationId="{44EEA240-999A-E3AF-B5AB-6D9FF44C644C}"/>
            </ac:spMkLst>
          </pc:spChg>
          <pc:spChg chg="add mod">
            <ac:chgData name="Caroline Fouchard" userId="4e59aa98c401ea8c" providerId="LiveId" clId="{F29BF5CB-F8FB-B646-9FD8-279291F137F5}" dt="2022-05-04T12:55:41.224" v="448"/>
            <ac:spMkLst>
              <pc:docMk/>
              <pc:sldMasterMk cId="3924129949" sldId="2147483699"/>
              <pc:sldLayoutMk cId="2533809961" sldId="2147483700"/>
              <ac:spMk id="8" creationId="{11AE80E4-578A-A638-C922-EACE9047A581}"/>
            </ac:spMkLst>
          </pc:spChg>
          <pc:picChg chg="add del">
            <ac:chgData name="Caroline Fouchard" userId="4e59aa98c401ea8c" providerId="LiveId" clId="{F29BF5CB-F8FB-B646-9FD8-279291F137F5}" dt="2022-05-04T10:43:52.069" v="248" actId="478"/>
            <ac:picMkLst>
              <pc:docMk/>
              <pc:sldMasterMk cId="3924129949" sldId="2147483699"/>
              <pc:sldLayoutMk cId="2533809961" sldId="2147483700"/>
              <ac:picMk id="7" creationId="{A42A1B24-A10A-1BD7-DBB0-3CF80E741D17}"/>
            </ac:picMkLst>
          </pc:picChg>
        </pc:sldLayoutChg>
        <pc:sldLayoutChg chg="addSp delSp modSp mod">
          <pc:chgData name="Caroline Fouchard" userId="4e59aa98c401ea8c" providerId="LiveId" clId="{F29BF5CB-F8FB-B646-9FD8-279291F137F5}" dt="2022-05-05T09:16:27.836" v="3228" actId="1076"/>
          <pc:sldLayoutMkLst>
            <pc:docMk/>
            <pc:sldMasterMk cId="3924129949" sldId="2147483699"/>
            <pc:sldLayoutMk cId="1874142132" sldId="2147483701"/>
          </pc:sldLayoutMkLst>
          <pc:spChg chg="del mod">
            <ac:chgData name="Caroline Fouchard" userId="4e59aa98c401ea8c" providerId="LiveId" clId="{F29BF5CB-F8FB-B646-9FD8-279291F137F5}" dt="2022-05-04T12:58:01.649" v="463" actId="478"/>
            <ac:spMkLst>
              <pc:docMk/>
              <pc:sldMasterMk cId="3924129949" sldId="2147483699"/>
              <pc:sldLayoutMk cId="1874142132" sldId="2147483701"/>
              <ac:spMk id="2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4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5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2:44.134" v="403"/>
            <ac:spMkLst>
              <pc:docMk/>
              <pc:sldMasterMk cId="3924129949" sldId="2147483699"/>
              <pc:sldLayoutMk cId="1874142132" sldId="2147483701"/>
              <ac:spMk id="6" creationId="{00000000-0000-0000-0000-000000000000}"/>
            </ac:spMkLst>
          </pc:spChg>
          <pc:spChg chg="add del mod">
            <ac:chgData name="Caroline Fouchard" userId="4e59aa98c401ea8c" providerId="LiveId" clId="{F29BF5CB-F8FB-B646-9FD8-279291F137F5}" dt="2022-05-04T12:55:00.723" v="444" actId="478"/>
            <ac:spMkLst>
              <pc:docMk/>
              <pc:sldMasterMk cId="3924129949" sldId="2147483699"/>
              <pc:sldLayoutMk cId="1874142132" sldId="2147483701"/>
              <ac:spMk id="7" creationId="{13CCF24D-9A0C-5F85-FB2F-2EA11CFAC30B}"/>
            </ac:spMkLst>
          </pc:spChg>
          <pc:spChg chg="add del mod">
            <ac:chgData name="Caroline Fouchard" userId="4e59aa98c401ea8c" providerId="LiveId" clId="{F29BF5CB-F8FB-B646-9FD8-279291F137F5}" dt="2022-05-04T13:06:29.432" v="539" actId="478"/>
            <ac:spMkLst>
              <pc:docMk/>
              <pc:sldMasterMk cId="3924129949" sldId="2147483699"/>
              <pc:sldLayoutMk cId="1874142132" sldId="2147483701"/>
              <ac:spMk id="8" creationId="{E36CCA18-3E12-924F-1AC2-94DAC2EAF144}"/>
            </ac:spMkLst>
          </pc:spChg>
          <pc:spChg chg="add mod">
            <ac:chgData name="Caroline Fouchard" userId="4e59aa98c401ea8c" providerId="LiveId" clId="{F29BF5CB-F8FB-B646-9FD8-279291F137F5}" dt="2022-05-04T12:52:44.880" v="404"/>
            <ac:spMkLst>
              <pc:docMk/>
              <pc:sldMasterMk cId="3924129949" sldId="2147483699"/>
              <pc:sldLayoutMk cId="1874142132" sldId="2147483701"/>
              <ac:spMk id="9" creationId="{50CFFD75-C70E-2743-22AD-9A31CD741A7C}"/>
            </ac:spMkLst>
          </pc:spChg>
          <pc:spChg chg="add del mod">
            <ac:chgData name="Caroline Fouchard" userId="4e59aa98c401ea8c" providerId="LiveId" clId="{F29BF5CB-F8FB-B646-9FD8-279291F137F5}" dt="2022-05-04T13:14:26.856" v="597"/>
            <ac:spMkLst>
              <pc:docMk/>
              <pc:sldMasterMk cId="3924129949" sldId="2147483699"/>
              <pc:sldLayoutMk cId="1874142132" sldId="2147483701"/>
              <ac:spMk id="10" creationId="{21827758-6861-811A-C206-05D9D1CBCD19}"/>
            </ac:spMkLst>
          </pc:spChg>
          <pc:spChg chg="add mod">
            <ac:chgData name="Caroline Fouchard" userId="4e59aa98c401ea8c" providerId="LiveId" clId="{F29BF5CB-F8FB-B646-9FD8-279291F137F5}" dt="2022-05-05T09:16:27.836" v="3228" actId="1076"/>
            <ac:spMkLst>
              <pc:docMk/>
              <pc:sldMasterMk cId="3924129949" sldId="2147483699"/>
              <pc:sldLayoutMk cId="1874142132" sldId="2147483701"/>
              <ac:spMk id="11" creationId="{01D3E1CE-510E-3F48-2E0A-24A3D79833AD}"/>
            </ac:spMkLst>
          </pc:spChg>
          <pc:spChg chg="add mod">
            <ac:chgData name="Caroline Fouchard" userId="4e59aa98c401ea8c" providerId="LiveId" clId="{F29BF5CB-F8FB-B646-9FD8-279291F137F5}" dt="2022-05-04T13:26:35.780" v="671"/>
            <ac:spMkLst>
              <pc:docMk/>
              <pc:sldMasterMk cId="3924129949" sldId="2147483699"/>
              <pc:sldLayoutMk cId="1874142132" sldId="2147483701"/>
              <ac:spMk id="12" creationId="{A6777D94-81EA-AB8F-0E33-598482FF221C}"/>
            </ac:spMkLst>
          </pc:spChg>
        </pc:sldLayoutChg>
        <pc:sldLayoutChg chg="delSp modSp del mod">
          <pc:chgData name="Caroline Fouchard" userId="4e59aa98c401ea8c" providerId="LiveId" clId="{F29BF5CB-F8FB-B646-9FD8-279291F137F5}" dt="2022-05-04T13:33:23.664" v="699" actId="2696"/>
          <pc:sldLayoutMkLst>
            <pc:docMk/>
            <pc:sldMasterMk cId="3924129949" sldId="2147483699"/>
            <pc:sldLayoutMk cId="2239105370" sldId="2147483702"/>
          </pc:sldLayoutMkLst>
          <pc:spChg chg="del">
            <ac:chgData name="Caroline Fouchard" userId="4e59aa98c401ea8c" providerId="LiveId" clId="{F29BF5CB-F8FB-B646-9FD8-279291F137F5}" dt="2022-05-04T12:55:08.170" v="445" actId="478"/>
            <ac:spMkLst>
              <pc:docMk/>
              <pc:sldMasterMk cId="3924129949" sldId="2147483699"/>
              <pc:sldLayoutMk cId="2239105370" sldId="2147483702"/>
              <ac:spMk id="4" creationId="{00000000-0000-0000-0000-000000000000}"/>
            </ac:spMkLst>
          </pc:spChg>
          <pc:spChg chg="mod">
            <ac:chgData name="Caroline Fouchard" userId="4e59aa98c401ea8c" providerId="LiveId" clId="{F29BF5CB-F8FB-B646-9FD8-279291F137F5}" dt="2022-05-04T13:15:44.119" v="600" actId="20577"/>
            <ac:spMkLst>
              <pc:docMk/>
              <pc:sldMasterMk cId="3924129949" sldId="2147483699"/>
              <pc:sldLayoutMk cId="2239105370" sldId="2147483702"/>
              <ac:spMk id="5" creationId="{00000000-0000-0000-0000-000000000000}"/>
            </ac:spMkLst>
          </pc:spChg>
        </pc:sldLayoutChg>
        <pc:sldLayoutChg chg="addSp delSp modSp del mod">
          <pc:chgData name="Caroline Fouchard" userId="4e59aa98c401ea8c" providerId="LiveId" clId="{F29BF5CB-F8FB-B646-9FD8-279291F137F5}" dt="2022-05-04T13:33:44.423" v="700" actId="2696"/>
          <pc:sldLayoutMkLst>
            <pc:docMk/>
            <pc:sldMasterMk cId="3924129949" sldId="2147483699"/>
            <pc:sldLayoutMk cId="3919841346" sldId="2147483703"/>
          </pc:sldLayoutMkLst>
          <pc:spChg chg="mod">
            <ac:chgData name="Caroline Fouchard" userId="4e59aa98c401ea8c" providerId="LiveId" clId="{F29BF5CB-F8FB-B646-9FD8-279291F137F5}" dt="2022-05-04T13:26:46.711" v="672"/>
            <ac:spMkLst>
              <pc:docMk/>
              <pc:sldMasterMk cId="3924129949" sldId="2147483699"/>
              <pc:sldLayoutMk cId="3919841346" sldId="2147483703"/>
              <ac:spMk id="2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2.903" v="449" actId="478"/>
            <ac:spMkLst>
              <pc:docMk/>
              <pc:sldMasterMk cId="3924129949" sldId="2147483699"/>
              <pc:sldLayoutMk cId="3919841346" sldId="2147483703"/>
              <ac:spMk id="5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7.754" v="450" actId="478"/>
            <ac:spMkLst>
              <pc:docMk/>
              <pc:sldMasterMk cId="3924129949" sldId="2147483699"/>
              <pc:sldLayoutMk cId="3919841346" sldId="2147483703"/>
              <ac:spMk id="6" creationId="{00000000-0000-0000-0000-000000000000}"/>
            </ac:spMkLst>
          </pc:spChg>
          <pc:spChg chg="del">
            <ac:chgData name="Caroline Fouchard" userId="4e59aa98c401ea8c" providerId="LiveId" clId="{F29BF5CB-F8FB-B646-9FD8-279291F137F5}" dt="2022-05-04T12:55:57.754" v="450" actId="478"/>
            <ac:spMkLst>
              <pc:docMk/>
              <pc:sldMasterMk cId="3924129949" sldId="2147483699"/>
              <pc:sldLayoutMk cId="3919841346" sldId="2147483703"/>
              <ac:spMk id="7" creationId="{00000000-0000-0000-0000-000000000000}"/>
            </ac:spMkLst>
          </pc:spChg>
          <pc:spChg chg="add mod">
            <ac:chgData name="Caroline Fouchard" userId="4e59aa98c401ea8c" providerId="LiveId" clId="{F29BF5CB-F8FB-B646-9FD8-279291F137F5}" dt="2022-05-04T12:55:58.785" v="451"/>
            <ac:spMkLst>
              <pc:docMk/>
              <pc:sldMasterMk cId="3924129949" sldId="2147483699"/>
              <pc:sldLayoutMk cId="3919841346" sldId="2147483703"/>
              <ac:spMk id="8" creationId="{39C000FE-D156-5618-8AC9-2DA8C2B5FE6B}"/>
            </ac:spMkLst>
          </pc:spChg>
          <pc:spChg chg="add mod">
            <ac:chgData name="Caroline Fouchard" userId="4e59aa98c401ea8c" providerId="LiveId" clId="{F29BF5CB-F8FB-B646-9FD8-279291F137F5}" dt="2022-05-04T12:55:58.785" v="451"/>
            <ac:spMkLst>
              <pc:docMk/>
              <pc:sldMasterMk cId="3924129949" sldId="2147483699"/>
              <pc:sldLayoutMk cId="3919841346" sldId="2147483703"/>
              <ac:spMk id="9" creationId="{B26F905E-6409-0CC8-DED7-6F3A6572BB2C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3:44.479" v="701" actId="2696"/>
          <pc:sldLayoutMkLst>
            <pc:docMk/>
            <pc:sldMasterMk cId="3924129949" sldId="2147483699"/>
            <pc:sldLayoutMk cId="1919078247" sldId="2147483704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919078247" sldId="2147483704"/>
              <ac:spMk id="8" creationId="{00000000-0000-0000-0000-000000000000}"/>
            </ac:spMkLst>
          </pc:spChg>
        </pc:sldLayoutChg>
        <pc:sldLayoutChg chg="modSp mod">
          <pc:chgData name="Caroline Fouchard" userId="4e59aa98c401ea8c" providerId="LiveId" clId="{F29BF5CB-F8FB-B646-9FD8-279291F137F5}" dt="2022-05-04T13:33:59.919" v="702" actId="20577"/>
          <pc:sldLayoutMkLst>
            <pc:docMk/>
            <pc:sldMasterMk cId="3924129949" sldId="2147483699"/>
            <pc:sldLayoutMk cId="528234986" sldId="2147483705"/>
          </pc:sldLayoutMkLst>
          <pc:spChg chg="mod">
            <ac:chgData name="Caroline Fouchard" userId="4e59aa98c401ea8c" providerId="LiveId" clId="{F29BF5CB-F8FB-B646-9FD8-279291F137F5}" dt="2022-05-04T13:33:59.919" v="702" actId="20577"/>
            <ac:spMkLst>
              <pc:docMk/>
              <pc:sldMasterMk cId="3924129949" sldId="2147483699"/>
              <pc:sldLayoutMk cId="528234986" sldId="2147483705"/>
              <ac:spMk id="4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05.478" v="703" actId="2696"/>
          <pc:sldLayoutMkLst>
            <pc:docMk/>
            <pc:sldMasterMk cId="3924129949" sldId="2147483699"/>
            <pc:sldLayoutMk cId="494153418" sldId="2147483706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494153418" sldId="2147483706"/>
              <ac:spMk id="3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01" v="704" actId="2696"/>
          <pc:sldLayoutMkLst>
            <pc:docMk/>
            <pc:sldMasterMk cId="3924129949" sldId="2147483699"/>
            <pc:sldLayoutMk cId="111914343" sldId="2147483707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11914343" sldId="2147483707"/>
              <ac:spMk id="6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22" v="705" actId="2696"/>
          <pc:sldLayoutMkLst>
            <pc:docMk/>
            <pc:sldMasterMk cId="3924129949" sldId="2147483699"/>
            <pc:sldLayoutMk cId="1495029659" sldId="2147483708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1495029659" sldId="2147483708"/>
              <ac:spMk id="6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10.150" v="706" actId="2696"/>
          <pc:sldLayoutMkLst>
            <pc:docMk/>
            <pc:sldMasterMk cId="3924129949" sldId="2147483699"/>
            <pc:sldLayoutMk cId="2816119712" sldId="2147483709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2816119712" sldId="2147483709"/>
              <ac:spMk id="5" creationId="{00000000-0000-0000-0000-000000000000}"/>
            </ac:spMkLst>
          </pc:spChg>
        </pc:sldLayoutChg>
        <pc:sldLayoutChg chg="modSp del">
          <pc:chgData name="Caroline Fouchard" userId="4e59aa98c401ea8c" providerId="LiveId" clId="{F29BF5CB-F8FB-B646-9FD8-279291F137F5}" dt="2022-05-04T13:34:22.023" v="707" actId="2696"/>
          <pc:sldLayoutMkLst>
            <pc:docMk/>
            <pc:sldMasterMk cId="3924129949" sldId="2147483699"/>
            <pc:sldLayoutMk cId="2624010914" sldId="2147483710"/>
          </pc:sldLayoutMkLst>
          <pc:spChg chg="mod">
            <ac:chgData name="Caroline Fouchard" userId="4e59aa98c401ea8c" providerId="LiveId" clId="{F29BF5CB-F8FB-B646-9FD8-279291F137F5}" dt="2022-05-04T13:13:40.824" v="596"/>
            <ac:spMkLst>
              <pc:docMk/>
              <pc:sldMasterMk cId="3924129949" sldId="2147483699"/>
              <pc:sldLayoutMk cId="2624010914" sldId="2147483710"/>
              <ac:spMk id="5" creationId="{00000000-0000-0000-0000-000000000000}"/>
            </ac:spMkLst>
          </pc:spChg>
        </pc:sldLayoutChg>
        <pc:sldLayoutChg chg="delSp modSp del mod">
          <pc:chgData name="Caroline Fouchard" userId="4e59aa98c401ea8c" providerId="LiveId" clId="{F29BF5CB-F8FB-B646-9FD8-279291F137F5}" dt="2022-05-05T10:01:27.691" v="3531" actId="2696"/>
          <pc:sldLayoutMkLst>
            <pc:docMk/>
            <pc:sldMasterMk cId="3924129949" sldId="2147483699"/>
            <pc:sldLayoutMk cId="3476001321" sldId="2147483711"/>
          </pc:sldLayoutMkLst>
          <pc:spChg chg="mod">
            <ac:chgData name="Caroline Fouchard" userId="4e59aa98c401ea8c" providerId="LiveId" clId="{F29BF5CB-F8FB-B646-9FD8-279291F137F5}" dt="2022-05-04T16:07:33.681" v="1962" actId="20577"/>
            <ac:spMkLst>
              <pc:docMk/>
              <pc:sldMasterMk cId="3924129949" sldId="2147483699"/>
              <pc:sldLayoutMk cId="3476001321" sldId="2147483711"/>
              <ac:spMk id="5" creationId="{00000000-0000-0000-0000-000000000000}"/>
            </ac:spMkLst>
          </pc:spChg>
          <pc:picChg chg="del">
            <ac:chgData name="Caroline Fouchard" userId="4e59aa98c401ea8c" providerId="LiveId" clId="{F29BF5CB-F8FB-B646-9FD8-279291F137F5}" dt="2022-05-05T09:15:56.215" v="3223" actId="478"/>
            <ac:picMkLst>
              <pc:docMk/>
              <pc:sldMasterMk cId="3924129949" sldId="2147483699"/>
              <pc:sldLayoutMk cId="3476001321" sldId="2147483711"/>
              <ac:picMk id="8" creationId="{00000000-0000-0000-0000-000000000000}"/>
            </ac:picMkLst>
          </pc:picChg>
        </pc:sldLayoutChg>
        <pc:sldLayoutChg chg="delSp modSp mod">
          <pc:chgData name="Caroline Fouchard" userId="4e59aa98c401ea8c" providerId="LiveId" clId="{F29BF5CB-F8FB-B646-9FD8-279291F137F5}" dt="2022-05-05T09:16:01.066" v="3224" actId="478"/>
          <pc:sldLayoutMkLst>
            <pc:docMk/>
            <pc:sldMasterMk cId="3924129949" sldId="2147483699"/>
            <pc:sldLayoutMk cId="854914565" sldId="2147483712"/>
          </pc:sldLayoutMkLst>
          <pc:spChg chg="mod">
            <ac:chgData name="Caroline Fouchard" userId="4e59aa98c401ea8c" providerId="LiveId" clId="{F29BF5CB-F8FB-B646-9FD8-279291F137F5}" dt="2022-05-04T16:08:03.174" v="1964" actId="20577"/>
            <ac:spMkLst>
              <pc:docMk/>
              <pc:sldMasterMk cId="3924129949" sldId="2147483699"/>
              <pc:sldLayoutMk cId="854914565" sldId="2147483712"/>
              <ac:spMk id="5" creationId="{00000000-0000-0000-0000-000000000000}"/>
            </ac:spMkLst>
          </pc:spChg>
          <pc:picChg chg="del">
            <ac:chgData name="Caroline Fouchard" userId="4e59aa98c401ea8c" providerId="LiveId" clId="{F29BF5CB-F8FB-B646-9FD8-279291F137F5}" dt="2022-05-05T09:16:01.066" v="3224" actId="478"/>
            <ac:picMkLst>
              <pc:docMk/>
              <pc:sldMasterMk cId="3924129949" sldId="2147483699"/>
              <pc:sldLayoutMk cId="854914565" sldId="2147483712"/>
              <ac:picMk id="2" creationId="{00000000-0000-0000-0000-000000000000}"/>
            </ac:picMkLst>
          </pc:picChg>
        </pc:sldLayoutChg>
      </pc:sldMasterChg>
      <pc:sldMasterChg chg="addSp modSp add mod ord addSldLayout delSldLayout modSldLayout sldLayoutOrd">
        <pc:chgData name="Caroline Fouchard" userId="4e59aa98c401ea8c" providerId="LiveId" clId="{F29BF5CB-F8FB-B646-9FD8-279291F137F5}" dt="2022-05-04T16:59:40.058" v="2486" actId="20578"/>
        <pc:sldMasterMkLst>
          <pc:docMk/>
          <pc:sldMasterMk cId="2701527805" sldId="2147483713"/>
        </pc:sldMasterMkLst>
        <pc:spChg chg="mod">
          <ac:chgData name="Caroline Fouchard" userId="4e59aa98c401ea8c" providerId="LiveId" clId="{F29BF5CB-F8FB-B646-9FD8-279291F137F5}" dt="2022-05-04T13:38:26.750" v="794" actId="207"/>
          <ac:spMkLst>
            <pc:docMk/>
            <pc:sldMasterMk cId="2701527805" sldId="2147483713"/>
            <ac:spMk id="2" creationId="{00000000-0000-0000-0000-000000000000}"/>
          </ac:spMkLst>
        </pc:spChg>
        <pc:spChg chg="add mod">
          <ac:chgData name="Caroline Fouchard" userId="4e59aa98c401ea8c" providerId="LiveId" clId="{F29BF5CB-F8FB-B646-9FD8-279291F137F5}" dt="2022-05-04T13:38:10.754" v="792" actId="1076"/>
          <ac:spMkLst>
            <pc:docMk/>
            <pc:sldMasterMk cId="2701527805" sldId="2147483713"/>
            <ac:spMk id="4" creationId="{9A98DCB3-3DAB-8385-4DD8-3F7AF905AA3F}"/>
          </ac:spMkLst>
        </pc:sp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775114095" sldId="2147483714"/>
          </pc:sldLayoutMkLst>
        </pc:sldLayout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3547322305" sldId="2147483715"/>
          </pc:sldLayoutMkLst>
        </pc:sldLayoutChg>
        <pc:sldLayoutChg chg="add mod replId">
          <pc:chgData name="Caroline Fouchard" userId="4e59aa98c401ea8c" providerId="LiveId" clId="{F29BF5CB-F8FB-B646-9FD8-279291F137F5}" dt="2022-05-04T13:34:59.066" v="712" actId="2890"/>
          <pc:sldLayoutMkLst>
            <pc:docMk/>
            <pc:sldMasterMk cId="2701527805" sldId="2147483713"/>
            <pc:sldLayoutMk cId="1741466565" sldId="2147483716"/>
          </pc:sldLayoutMkLst>
        </pc:sldLayoutChg>
        <pc:sldLayoutChg chg="modSp add mod replId">
          <pc:chgData name="Caroline Fouchard" userId="4e59aa98c401ea8c" providerId="LiveId" clId="{F29BF5CB-F8FB-B646-9FD8-279291F137F5}" dt="2022-05-04T16:08:16.886" v="1965" actId="20577"/>
          <pc:sldLayoutMkLst>
            <pc:docMk/>
            <pc:sldMasterMk cId="2701527805" sldId="2147483713"/>
            <pc:sldLayoutMk cId="2476350113" sldId="2147483717"/>
          </pc:sldLayoutMkLst>
          <pc:spChg chg="mod">
            <ac:chgData name="Caroline Fouchard" userId="4e59aa98c401ea8c" providerId="LiveId" clId="{F29BF5CB-F8FB-B646-9FD8-279291F137F5}" dt="2022-05-04T16:08:16.886" v="1965" actId="20577"/>
            <ac:spMkLst>
              <pc:docMk/>
              <pc:sldMasterMk cId="2701527805" sldId="2147483713"/>
              <pc:sldLayoutMk cId="2476350113" sldId="2147483717"/>
              <ac:spMk id="5" creationId="{00000000-0000-0000-0000-000000000000}"/>
            </ac:spMkLst>
          </pc:spChg>
        </pc:sldLayoutChg>
        <pc:sldLayoutChg chg="add mod replId setBg">
          <pc:chgData name="Caroline Fouchard" userId="4e59aa98c401ea8c" providerId="LiveId" clId="{F29BF5CB-F8FB-B646-9FD8-279291F137F5}" dt="2022-05-04T16:08:31.799" v="1967"/>
          <pc:sldLayoutMkLst>
            <pc:docMk/>
            <pc:sldMasterMk cId="2701527805" sldId="2147483713"/>
            <pc:sldLayoutMk cId="4135544467" sldId="2147483718"/>
          </pc:sldLayoutMkLst>
        </pc:sldLayoutChg>
        <pc:sldLayoutChg chg="new del mod">
          <pc:chgData name="Caroline Fouchard" userId="4e59aa98c401ea8c" providerId="LiveId" clId="{F29BF5CB-F8FB-B646-9FD8-279291F137F5}" dt="2022-05-04T13:40:55.064" v="810" actId="11236"/>
          <pc:sldLayoutMkLst>
            <pc:docMk/>
            <pc:sldMasterMk cId="2701527805" sldId="2147483713"/>
            <pc:sldLayoutMk cId="3284921224" sldId="2147483719"/>
          </pc:sldLayoutMkLst>
        </pc:sldLayoutChg>
        <pc:sldLayoutChg chg="addSp delSp modSp mod ord">
          <pc:chgData name="Caroline Fouchard" userId="4e59aa98c401ea8c" providerId="LiveId" clId="{F29BF5CB-F8FB-B646-9FD8-279291F137F5}" dt="2022-05-04T13:42:54.688" v="821" actId="20577"/>
          <pc:sldLayoutMkLst>
            <pc:docMk/>
            <pc:sldMasterMk cId="2701527805" sldId="2147483713"/>
            <pc:sldLayoutMk cId="3179428304" sldId="2147483723"/>
          </pc:sldLayoutMkLst>
          <pc:spChg chg="add del mod">
            <ac:chgData name="Caroline Fouchard" userId="4e59aa98c401ea8c" providerId="LiveId" clId="{F29BF5CB-F8FB-B646-9FD8-279291F137F5}" dt="2022-05-04T13:41:42.877" v="817"/>
            <ac:spMkLst>
              <pc:docMk/>
              <pc:sldMasterMk cId="2701527805" sldId="2147483713"/>
              <pc:sldLayoutMk cId="3179428304" sldId="2147483723"/>
              <ac:spMk id="2" creationId="{9BECFDA4-7E75-E190-655B-2C9FB9481E2E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3" creationId="{9DD2C0B2-B034-6084-90F4-52D6EB1C7F85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4" creationId="{7C78D79D-8C10-1893-9A67-C062BECCC940}"/>
            </ac:spMkLst>
          </pc:spChg>
          <pc:spChg chg="mod">
            <ac:chgData name="Caroline Fouchard" userId="4e59aa98c401ea8c" providerId="LiveId" clId="{F29BF5CB-F8FB-B646-9FD8-279291F137F5}" dt="2022-05-04T13:42:54.688" v="821" actId="20577"/>
            <ac:spMkLst>
              <pc:docMk/>
              <pc:sldMasterMk cId="2701527805" sldId="2147483713"/>
              <pc:sldLayoutMk cId="3179428304" sldId="2147483723"/>
              <ac:spMk id="5" creationId="{B42BC972-4309-EB12-7A53-B455D9F90386}"/>
            </ac:spMkLst>
          </pc:spChg>
          <pc:spChg chg="mod">
            <ac:chgData name="Caroline Fouchard" userId="4e59aa98c401ea8c" providerId="LiveId" clId="{F29BF5CB-F8FB-B646-9FD8-279291F137F5}" dt="2022-05-04T13:42:07.440" v="820" actId="20577"/>
            <ac:spMkLst>
              <pc:docMk/>
              <pc:sldMasterMk cId="2701527805" sldId="2147483713"/>
              <pc:sldLayoutMk cId="3179428304" sldId="2147483723"/>
              <ac:spMk id="6" creationId="{1B6BD6D3-566A-3E94-AB73-9947A1125507}"/>
            </ac:spMkLst>
          </pc:spChg>
          <pc:spChg chg="mod">
            <ac:chgData name="Caroline Fouchard" userId="4e59aa98c401ea8c" providerId="LiveId" clId="{F29BF5CB-F8FB-B646-9FD8-279291F137F5}" dt="2022-05-04T13:41:15.445" v="814" actId="20578"/>
            <ac:spMkLst>
              <pc:docMk/>
              <pc:sldMasterMk cId="2701527805" sldId="2147483713"/>
              <pc:sldLayoutMk cId="3179428304" sldId="2147483723"/>
              <ac:spMk id="7" creationId="{E1E54445-CC58-5FEC-FAC1-4ECB4CE28E33}"/>
            </ac:spMkLst>
          </pc:spChg>
        </pc:sldLayoutChg>
      </pc:sldMasterChg>
      <pc:sldMasterChg chg="new del mod addSldLayout delSldLayout">
        <pc:chgData name="Caroline Fouchard" userId="4e59aa98c401ea8c" providerId="LiveId" clId="{F29BF5CB-F8FB-B646-9FD8-279291F137F5}" dt="2022-05-04T13:41:00.695" v="812" actId="6938"/>
        <pc:sldMasterMkLst>
          <pc:docMk/>
          <pc:sldMasterMk cId="1427539194" sldId="2147483719"/>
        </pc:sldMasterMkLst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545441104" sldId="2147483720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549609989" sldId="2147483721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442992518" sldId="2147483722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206783924" sldId="2147483723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428100165" sldId="2147483724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71973542" sldId="2147483725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3587070235" sldId="2147483726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2690179058" sldId="2147483727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4068490024" sldId="2147483728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1080002912" sldId="2147483729"/>
          </pc:sldLayoutMkLst>
        </pc:sldLayoutChg>
        <pc:sldLayoutChg chg="new del replId">
          <pc:chgData name="Caroline Fouchard" userId="4e59aa98c401ea8c" providerId="LiveId" clId="{F29BF5CB-F8FB-B646-9FD8-279291F137F5}" dt="2022-05-04T13:41:00.695" v="812" actId="6938"/>
          <pc:sldLayoutMkLst>
            <pc:docMk/>
            <pc:sldMasterMk cId="1427539194" sldId="2147483719"/>
            <pc:sldLayoutMk cId="4106471946" sldId="2147483730"/>
          </pc:sldLayoutMkLst>
        </pc:sldLayoutChg>
      </pc:sldMasterChg>
      <pc:sldMasterChg chg="new mod addSldLayout sldLayoutOrd">
        <pc:chgData name="Caroline Fouchard" userId="4e59aa98c401ea8c" providerId="LiveId" clId="{F29BF5CB-F8FB-B646-9FD8-279291F137F5}" dt="2022-05-04T13:41:15.445" v="814" actId="20578"/>
        <pc:sldMasterMkLst>
          <pc:docMk/>
          <pc:sldMasterMk cId="3274297075" sldId="2147483719"/>
        </pc:sldMasterMkLst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1442032103" sldId="2147483720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054630792" sldId="2147483721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751418239" sldId="2147483722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2701527805" sldId="2147483713"/>
            <pc:sldLayoutMk cId="3179428304" sldId="2147483723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2698346816" sldId="2147483724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1906937180" sldId="2147483725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635536840" sldId="2147483726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763916515" sldId="2147483727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2134093825" sldId="2147483728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558733593" sldId="2147483729"/>
          </pc:sldLayoutMkLst>
        </pc:sldLayoutChg>
        <pc:sldLayoutChg chg="new replId">
          <pc:chgData name="Caroline Fouchard" userId="4e59aa98c401ea8c" providerId="LiveId" clId="{F29BF5CB-F8FB-B646-9FD8-279291F137F5}" dt="2022-05-04T13:41:02.220" v="813" actId="6938"/>
          <pc:sldLayoutMkLst>
            <pc:docMk/>
            <pc:sldMasterMk cId="3274297075" sldId="2147483719"/>
            <pc:sldLayoutMk cId="316800881" sldId="2147483730"/>
          </pc:sldLayoutMkLst>
        </pc:sldLayoutChg>
      </pc:sldMasterChg>
      <pc:sldMasterChg chg="new del mod addSldLayout delSldLayout">
        <pc:chgData name="Caroline Fouchard" userId="4e59aa98c401ea8c" providerId="LiveId" clId="{F29BF5CB-F8FB-B646-9FD8-279291F137F5}" dt="2022-05-04T16:59:41.302" v="2487" actId="6938"/>
        <pc:sldMasterMkLst>
          <pc:docMk/>
          <pc:sldMasterMk cId="891451644" sldId="2147483731"/>
        </pc:sldMasterMkLst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691701707" sldId="2147483732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2230031255" sldId="2147483733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4076584884" sldId="2147483734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2395130107" sldId="2147483735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669907837" sldId="2147483736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3970889340" sldId="2147483737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002291375" sldId="2147483738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749541754" sldId="2147483739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478344667" sldId="2147483740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312313023" sldId="2147483741"/>
          </pc:sldLayoutMkLst>
        </pc:sldLayoutChg>
        <pc:sldLayoutChg chg="new del replId">
          <pc:chgData name="Caroline Fouchard" userId="4e59aa98c401ea8c" providerId="LiveId" clId="{F29BF5CB-F8FB-B646-9FD8-279291F137F5}" dt="2022-05-04T16:59:41.302" v="2487" actId="6938"/>
          <pc:sldLayoutMkLst>
            <pc:docMk/>
            <pc:sldMasterMk cId="891451644" sldId="2147483731"/>
            <pc:sldLayoutMk cId="1822797460" sldId="2147483742"/>
          </pc:sldLayoutMkLst>
        </pc:sldLayoutChg>
      </pc:sldMasterChg>
      <pc:sldMasterChg chg="modSp add mod addSldLayout modSldLayout">
        <pc:chgData name="Caroline Fouchard" userId="4e59aa98c401ea8c" providerId="LiveId" clId="{F29BF5CB-F8FB-B646-9FD8-279291F137F5}" dt="2022-05-04T17:00:24.439" v="2516" actId="20577"/>
        <pc:sldMasterMkLst>
          <pc:docMk/>
          <pc:sldMasterMk cId="1582431045" sldId="2147483731"/>
        </pc:sldMasterMkLst>
        <pc:spChg chg="mod">
          <ac:chgData name="Caroline Fouchard" userId="4e59aa98c401ea8c" providerId="LiveId" clId="{F29BF5CB-F8FB-B646-9FD8-279291F137F5}" dt="2022-05-04T17:00:24.439" v="2516" actId="20577"/>
          <ac:spMkLst>
            <pc:docMk/>
            <pc:sldMasterMk cId="1582431045" sldId="2147483731"/>
            <ac:spMk id="4" creationId="{9A98DCB3-3DAB-8385-4DD8-3F7AF905AA3F}"/>
          </ac:spMkLst>
        </pc:sp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1114390605" sldId="2147483732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161379983" sldId="2147483733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654629140" sldId="2147483734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731382520" sldId="2147483735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2599168229" sldId="2147483736"/>
          </pc:sldLayoutMkLst>
        </pc:sldLayoutChg>
        <pc:sldLayoutChg chg="add mod replId">
          <pc:chgData name="Caroline Fouchard" userId="4e59aa98c401ea8c" providerId="LiveId" clId="{F29BF5CB-F8FB-B646-9FD8-279291F137F5}" dt="2022-05-04T16:59:47.188" v="2488" actId="2890"/>
          <pc:sldLayoutMkLst>
            <pc:docMk/>
            <pc:sldMasterMk cId="1582431045" sldId="2147483731"/>
            <pc:sldLayoutMk cId="4112858247" sldId="2147483737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Administration\Assembl&#233;es%20g&#233;n&#233;rales\Copie%20de%20Evolution%20coop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Administration\Assembl&#233;es%20g&#233;n&#233;rales\Copie%20de%20Evolution%20coop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Administration\Assembl&#233;es%20g&#233;n&#233;rales\Copie%20de%20Evolution%20coop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Administration\Assembl&#233;es%20g&#233;n&#233;rales\Copie%20de%20Evolution%20coop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an-Paul\ownCloud\Administration\Assembl&#233;es%20g&#233;n&#233;rales\Copie%20de%20Evolution%20coop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>
        <c:manualLayout>
          <c:layoutTarget val="inner"/>
          <c:xMode val="edge"/>
          <c:yMode val="edge"/>
          <c:x val="7.2149532840856415E-2"/>
          <c:y val="0.12777620813067914"/>
          <c:w val="0.91232448567784963"/>
          <c:h val="0.7919755984576955"/>
        </c:manualLayout>
      </c:layout>
      <c:lineChart>
        <c:grouping val="standar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Nombre de sociétaires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1.4055555555555556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61F-4B6A-9847-78FD787E4C64}"/>
                </c:ext>
              </c:extLst>
            </c:dLbl>
            <c:dLbl>
              <c:idx val="1"/>
              <c:layout>
                <c:manualLayout>
                  <c:x val="-6.2055555555555558E-2"/>
                  <c:y val="-2.777777777777786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61F-4B6A-9847-78FD787E4C64}"/>
                </c:ext>
              </c:extLst>
            </c:dLbl>
            <c:dLbl>
              <c:idx val="2"/>
              <c:layout>
                <c:manualLayout>
                  <c:x val="-1.7611111111111161E-2"/>
                  <c:y val="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61F-4B6A-9847-78FD787E4C64}"/>
                </c:ext>
              </c:extLst>
            </c:dLbl>
            <c:dLbl>
              <c:idx val="3"/>
              <c:layout>
                <c:manualLayout>
                  <c:x val="-4.2611111111111113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D61F-4B6A-9847-78FD787E4C64}"/>
                </c:ext>
              </c:extLst>
            </c:dLbl>
            <c:dLbl>
              <c:idx val="4"/>
              <c:layout>
                <c:manualLayout>
                  <c:x val="-3.7055555555555557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61F-4B6A-9847-78FD787E4C64}"/>
                </c:ext>
              </c:extLst>
            </c:dLbl>
            <c:dLbl>
              <c:idx val="5"/>
              <c:layout>
                <c:manualLayout>
                  <c:x val="-5.0944444444444549E-2"/>
                  <c:y val="-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61F-4B6A-9847-78FD787E4C64}"/>
                </c:ext>
              </c:extLst>
            </c:dLbl>
            <c:dLbl>
              <c:idx val="6"/>
              <c:layout>
                <c:manualLayout>
                  <c:x val="-4.2611111111111113E-2"/>
                  <c:y val="3.70370370370370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D61F-4B6A-9847-78FD787E4C64}"/>
                </c:ext>
              </c:extLst>
            </c:dLbl>
            <c:dLbl>
              <c:idx val="7"/>
              <c:layout>
                <c:manualLayout>
                  <c:x val="-4.5388888888888888E-2"/>
                  <c:y val="-3.240740740740742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D61F-4B6A-9847-78FD787E4C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Feuil1!$B$2:$B$9</c:f>
              <c:numCache>
                <c:formatCode>General</c:formatCode>
                <c:ptCount val="8"/>
                <c:pt idx="0">
                  <c:v>98</c:v>
                </c:pt>
                <c:pt idx="1">
                  <c:v>183</c:v>
                </c:pt>
                <c:pt idx="2">
                  <c:v>268</c:v>
                </c:pt>
                <c:pt idx="3">
                  <c:v>367</c:v>
                </c:pt>
                <c:pt idx="4">
                  <c:v>378</c:v>
                </c:pt>
                <c:pt idx="5">
                  <c:v>420</c:v>
                </c:pt>
                <c:pt idx="6">
                  <c:v>442</c:v>
                </c:pt>
                <c:pt idx="7">
                  <c:v>462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D61F-4B6A-9847-78FD787E4C64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922864543"/>
        <c:axId val="1922867455"/>
      </c:lineChart>
      <c:catAx>
        <c:axId val="19228645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2867455"/>
        <c:crosses val="autoZero"/>
        <c:auto val="1"/>
        <c:lblAlgn val="ctr"/>
        <c:lblOffset val="100"/>
        <c:noMultiLvlLbl val="0"/>
      </c:catAx>
      <c:valAx>
        <c:axId val="192286745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286454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2634055118110239"/>
          <c:y val="0.28687554680664917"/>
          <c:w val="0.40287467191601051"/>
          <c:h val="0.671457786526684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B86-485F-80C4-7253DF7ADFD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B86-485F-80C4-7253DF7ADFD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B86-485F-80C4-7253DF7ADFD4}"/>
              </c:ext>
            </c:extLst>
          </c:dPt>
          <c:dLbls>
            <c:dLbl>
              <c:idx val="0"/>
              <c:layout>
                <c:manualLayout>
                  <c:x val="0.12257283464566919"/>
                  <c:y val="-9.524132400116669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DB86-485F-80C4-7253DF7ADFD4}"/>
                </c:ext>
              </c:extLst>
            </c:dLbl>
            <c:dLbl>
              <c:idx val="1"/>
              <c:layout>
                <c:manualLayout>
                  <c:x val="2.9747807438704303E-2"/>
                  <c:y val="0.1138780390455620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1414295392953928"/>
                      <c:h val="0.25417495406069657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B86-485F-80C4-7253DF7ADFD4}"/>
                </c:ext>
              </c:extLst>
            </c:dLbl>
            <c:dLbl>
              <c:idx val="2"/>
              <c:layout>
                <c:manualLayout>
                  <c:x val="0.16121796779975672"/>
                  <c:y val="4.024089078113038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04986343170517"/>
                      <c:h val="0.2243007741839184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B86-485F-80C4-7253DF7ADFD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Feuil1!$D$1:$F$1</c:f>
              <c:strCache>
                <c:ptCount val="3"/>
                <c:pt idx="0">
                  <c:v>Capital citoyen</c:v>
                </c:pt>
                <c:pt idx="1">
                  <c:v>Capital collectivités</c:v>
                </c:pt>
                <c:pt idx="2">
                  <c:v>Capital Entreprises</c:v>
                </c:pt>
              </c:strCache>
            </c:strRef>
          </c:cat>
          <c:val>
            <c:numRef>
              <c:f>Feuil1!$D$3:$F$3</c:f>
              <c:numCache>
                <c:formatCode>0%</c:formatCode>
                <c:ptCount val="3"/>
                <c:pt idx="0">
                  <c:v>0.90816614862955636</c:v>
                </c:pt>
                <c:pt idx="1">
                  <c:v>7.3749646792879348E-2</c:v>
                </c:pt>
                <c:pt idx="2">
                  <c:v>1.8084204577564284E-2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86-485F-80C4-7253DF7ADFD4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6.731255468066491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E9C-4FEA-90E5-1F6F7487F3EE}"/>
                </c:ext>
              </c:extLst>
            </c:dLbl>
            <c:dLbl>
              <c:idx val="1"/>
              <c:layout>
                <c:manualLayout>
                  <c:x val="-0.1062014435695538"/>
                  <c:y val="-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E9C-4FEA-90E5-1F6F7487F3EE}"/>
                </c:ext>
              </c:extLst>
            </c:dLbl>
            <c:dLbl>
              <c:idx val="2"/>
              <c:layout>
                <c:manualLayout>
                  <c:x val="-6.731255468066491E-2"/>
                  <c:y val="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E9C-4FEA-90E5-1F6F7487F3EE}"/>
                </c:ext>
              </c:extLst>
            </c:dLbl>
            <c:dLbl>
              <c:idx val="3"/>
              <c:layout>
                <c:manualLayout>
                  <c:x val="-0.1236458880139983"/>
                  <c:y val="-4.16666666666666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E9C-4FEA-90E5-1F6F7487F3EE}"/>
                </c:ext>
              </c:extLst>
            </c:dLbl>
            <c:dLbl>
              <c:idx val="4"/>
              <c:layout>
                <c:manualLayout>
                  <c:x val="-7.0868110236220375E-2"/>
                  <c:y val="6.481481481481472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BE9C-4FEA-90E5-1F6F7487F3EE}"/>
                </c:ext>
              </c:extLst>
            </c:dLbl>
            <c:dLbl>
              <c:idx val="5"/>
              <c:layout>
                <c:manualLayout>
                  <c:x val="-0.10420144356955381"/>
                  <c:y val="-5.555555555555560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E9C-4FEA-90E5-1F6F7487F3EE}"/>
                </c:ext>
              </c:extLst>
            </c:dLbl>
            <c:dLbl>
              <c:idx val="6"/>
              <c:layout>
                <c:manualLayout>
                  <c:x val="-6.5312554680664922E-2"/>
                  <c:y val="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E9C-4FEA-90E5-1F6F7487F3EE}"/>
                </c:ext>
              </c:extLst>
            </c:dLbl>
            <c:dLbl>
              <c:idx val="7"/>
              <c:layout>
                <c:manualLayout>
                  <c:x val="-2.3244313210848643E-2"/>
                  <c:y val="-4.62962962962962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BE9C-4FEA-90E5-1F6F7487F3E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Feuil1!$C$2:$C$9</c:f>
              <c:numCache>
                <c:formatCode>_-* #,##0\ "€"_-;\-* #,##0\ "€"_-;_-* "-"??\ "€"_-;_-@_-</c:formatCode>
                <c:ptCount val="8"/>
                <c:pt idx="0">
                  <c:v>38200</c:v>
                </c:pt>
                <c:pt idx="1">
                  <c:v>68250</c:v>
                </c:pt>
                <c:pt idx="2">
                  <c:v>84600</c:v>
                </c:pt>
                <c:pt idx="3">
                  <c:v>139000</c:v>
                </c:pt>
                <c:pt idx="4">
                  <c:v>140300</c:v>
                </c:pt>
                <c:pt idx="5">
                  <c:v>161650</c:v>
                </c:pt>
                <c:pt idx="6">
                  <c:v>168750</c:v>
                </c:pt>
                <c:pt idx="7">
                  <c:v>176950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BE9C-4FEA-90E5-1F6F7487F3E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1321677615"/>
        <c:axId val="1321676783"/>
      </c:lineChart>
      <c:catAx>
        <c:axId val="132167761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21676783"/>
        <c:crosses val="autoZero"/>
        <c:auto val="1"/>
        <c:lblAlgn val="ctr"/>
        <c:lblOffset val="100"/>
        <c:noMultiLvlLbl val="0"/>
      </c:catAx>
      <c:valAx>
        <c:axId val="13216767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&quot;€&quot;_-;\-* #,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321677615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957339661844189"/>
          <c:y val="0.14723968313639965"/>
          <c:w val="0.84372061120758701"/>
          <c:h val="0.70269291976413029"/>
        </c:manualLayout>
      </c:layout>
      <c:lineChart>
        <c:grouping val="standard"/>
        <c:varyColors val="0"/>
        <c:ser>
          <c:idx val="0"/>
          <c:order val="0"/>
          <c:tx>
            <c:strRef>
              <c:f>Feuil1!$G$1</c:f>
              <c:strCache>
                <c:ptCount val="1"/>
                <c:pt idx="0">
                  <c:v>Chiffre d'affaires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1"/>
              <c:layout>
                <c:manualLayout>
                  <c:x val="-8.0444410083180692E-2"/>
                  <c:y val="-5.265289590927508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537-4FA0-ABB9-9027706FEB43}"/>
                </c:ext>
              </c:extLst>
            </c:dLbl>
            <c:dLbl>
              <c:idx val="2"/>
              <c:layout>
                <c:manualLayout>
                  <c:x val="-5.0937864262435475E-2"/>
                  <c:y val="6.07533414337788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537-4FA0-ABB9-9027706FEB43}"/>
                </c:ext>
              </c:extLst>
            </c:dLbl>
            <c:dLbl>
              <c:idx val="3"/>
              <c:layout>
                <c:manualLayout>
                  <c:x val="-8.618459135206287E-2"/>
                  <c:y val="-6.88537869582827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537-4FA0-ABB9-9027706FEB43}"/>
                </c:ext>
              </c:extLst>
            </c:dLbl>
            <c:dLbl>
              <c:idx val="4"/>
              <c:layout>
                <c:manualLayout>
                  <c:x val="-6.6043604443704357E-2"/>
                  <c:y val="6.07533414337788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537-4FA0-ABB9-9027706FEB43}"/>
                </c:ext>
              </c:extLst>
            </c:dLbl>
            <c:dLbl>
              <c:idx val="5"/>
              <c:layout>
                <c:manualLayout>
                  <c:x val="-8.6184591352062953E-2"/>
                  <c:y val="-4.05022276225192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2537-4FA0-ABB9-9027706FEB43}"/>
                </c:ext>
              </c:extLst>
            </c:dLbl>
            <c:dLbl>
              <c:idx val="6"/>
              <c:layout>
                <c:manualLayout>
                  <c:x val="-3.8349747444711403E-2"/>
                  <c:y val="7.69542324827864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537-4FA0-ABB9-9027706FE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Feuil1!$G$2:$G$9</c:f>
              <c:numCache>
                <c:formatCode>_-* #,##0\ "€"_-;\-* #,##0\ "€"_-;_-* "-"??\ "€"_-;_-@_-</c:formatCode>
                <c:ptCount val="8"/>
                <c:pt idx="0">
                  <c:v>0</c:v>
                </c:pt>
                <c:pt idx="1">
                  <c:v>6882</c:v>
                </c:pt>
                <c:pt idx="2">
                  <c:v>25807</c:v>
                </c:pt>
                <c:pt idx="3">
                  <c:v>37446</c:v>
                </c:pt>
                <c:pt idx="4">
                  <c:v>37500</c:v>
                </c:pt>
                <c:pt idx="5">
                  <c:v>45520</c:v>
                </c:pt>
                <c:pt idx="6">
                  <c:v>45598</c:v>
                </c:pt>
                <c:pt idx="7">
                  <c:v>54738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2537-4FA0-ABB9-9027706FEB43}"/>
            </c:ext>
          </c:extLst>
        </c:ser>
        <c:ser>
          <c:idx val="1"/>
          <c:order val="1"/>
          <c:tx>
            <c:strRef>
              <c:f>Feuil1!$H$1</c:f>
              <c:strCache>
                <c:ptCount val="1"/>
                <c:pt idx="0">
                  <c:v>Bénéfices hors subventions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dLbls>
            <c:dLbl>
              <c:idx val="0"/>
              <c:layout>
                <c:manualLayout>
                  <c:x val="-6.1848573534139605E-2"/>
                  <c:y val="0.100937286154027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2537-4FA0-ABB9-9027706FEB43}"/>
                </c:ext>
              </c:extLst>
            </c:dLbl>
            <c:dLbl>
              <c:idx val="1"/>
              <c:layout>
                <c:manualLayout>
                  <c:x val="-4.5632419059399923E-3"/>
                  <c:y val="6.885378695828255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5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3840902062469"/>
                      <c:h val="6.474297031218606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537-4FA0-ABB9-9027706FEB43}"/>
                </c:ext>
              </c:extLst>
            </c:dLbl>
            <c:dLbl>
              <c:idx val="2"/>
              <c:layout>
                <c:manualLayout>
                  <c:x val="-6.7856293265456627E-2"/>
                  <c:y val="-2.835155933576346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2537-4FA0-ABB9-9027706FEB43}"/>
                </c:ext>
              </c:extLst>
            </c:dLbl>
            <c:dLbl>
              <c:idx val="3"/>
              <c:layout>
                <c:manualLayout>
                  <c:x val="-6.5338669901911894E-2"/>
                  <c:y val="-4.05022276225192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2537-4FA0-ABB9-9027706FEB43}"/>
                </c:ext>
              </c:extLst>
            </c:dLbl>
            <c:dLbl>
              <c:idx val="4"/>
              <c:layout>
                <c:manualLayout>
                  <c:x val="-6.0303423174822179E-2"/>
                  <c:y val="-6.075334143377885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2537-4FA0-ABB9-9027706FEB43}"/>
                </c:ext>
              </c:extLst>
            </c:dLbl>
            <c:dLbl>
              <c:idx val="5"/>
              <c:layout>
                <c:manualLayout>
                  <c:x val="-6.2821046538366898E-2"/>
                  <c:y val="-7.290400972053462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537-4FA0-ABB9-9027706FEB43}"/>
                </c:ext>
              </c:extLst>
            </c:dLbl>
            <c:dLbl>
              <c:idx val="6"/>
              <c:layout>
                <c:manualLayout>
                  <c:x val="-6.785629326545671E-2"/>
                  <c:y val="-4.050222762251931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537-4FA0-ABB9-9027706FEB43}"/>
                </c:ext>
              </c:extLst>
            </c:dLbl>
            <c:dLbl>
              <c:idx val="7"/>
              <c:layout>
                <c:manualLayout>
                  <c:x val="-4.152294407307848E-2"/>
                  <c:y val="3.64520048602673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2537-4FA0-ABB9-9027706FE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Feuil1!$H$2:$H$9</c:f>
              <c:numCache>
                <c:formatCode>_-* #,##0\ "€"_-;\-* #,##0\ "€"_-;_-* "-"??\ "€"_-;_-@_-</c:formatCode>
                <c:ptCount val="8"/>
                <c:pt idx="0">
                  <c:v>-912</c:v>
                </c:pt>
                <c:pt idx="1">
                  <c:v>-5221</c:v>
                </c:pt>
                <c:pt idx="2">
                  <c:v>4441</c:v>
                </c:pt>
                <c:pt idx="3">
                  <c:v>7911</c:v>
                </c:pt>
                <c:pt idx="4">
                  <c:v>5585</c:v>
                </c:pt>
                <c:pt idx="5">
                  <c:v>4816</c:v>
                </c:pt>
                <c:pt idx="6">
                  <c:v>9385</c:v>
                </c:pt>
                <c:pt idx="7">
                  <c:v>9285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E-2537-4FA0-ABB9-9027706FEB4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2002788143"/>
        <c:axId val="2002785231"/>
      </c:lineChart>
      <c:catAx>
        <c:axId val="200278814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02785231"/>
        <c:crosses val="autoZero"/>
        <c:auto val="1"/>
        <c:lblAlgn val="ctr"/>
        <c:lblOffset val="100"/>
        <c:noMultiLvlLbl val="0"/>
      </c:catAx>
      <c:valAx>
        <c:axId val="2002785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&quot;€&quot;_-;\-* #,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20027881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53937007874016"/>
          <c:y val="0.16708333333333336"/>
          <c:w val="0.81690507436570425"/>
          <c:h val="0.61498432487605714"/>
        </c:manualLayout>
      </c:layout>
      <c:lineChart>
        <c:grouping val="standard"/>
        <c:varyColors val="0"/>
        <c:ser>
          <c:idx val="0"/>
          <c:order val="0"/>
          <c:tx>
            <c:strRef>
              <c:f>Feuil1!$K$1</c:f>
              <c:strCache>
                <c:ptCount val="1"/>
                <c:pt idx="0">
                  <c:v>Immobilisations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0.10064588801399825"/>
                  <c:y val="-6.48148148148148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8307-4158-AF6B-62E87CDDE2E5}"/>
                </c:ext>
              </c:extLst>
            </c:dLbl>
            <c:dLbl>
              <c:idx val="1"/>
              <c:layout>
                <c:manualLayout>
                  <c:x val="-0.16809033245844268"/>
                  <c:y val="-7.8703703703703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307-4158-AF6B-62E87CDDE2E5}"/>
                </c:ext>
              </c:extLst>
            </c:dLbl>
            <c:dLbl>
              <c:idx val="2"/>
              <c:layout>
                <c:manualLayout>
                  <c:x val="9.687460340824211E-3"/>
                  <c:y val="-7.355873772965689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307-4158-AF6B-62E87CDDE2E5}"/>
                </c:ext>
              </c:extLst>
            </c:dLbl>
            <c:dLbl>
              <c:idx val="3"/>
              <c:layout>
                <c:manualLayout>
                  <c:x val="-0.12642366579177608"/>
                  <c:y val="-9.259259259259262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307-4158-AF6B-62E87CDDE2E5}"/>
                </c:ext>
              </c:extLst>
            </c:dLbl>
            <c:dLbl>
              <c:idx val="4"/>
              <c:layout>
                <c:manualLayout>
                  <c:x val="-6.286865045461236E-2"/>
                  <c:y val="5.33457548313974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307-4158-AF6B-62E87CDDE2E5}"/>
                </c:ext>
              </c:extLst>
            </c:dLbl>
            <c:dLbl>
              <c:idx val="5"/>
              <c:layout>
                <c:manualLayout>
                  <c:x val="-8.4756999125109367E-2"/>
                  <c:y val="-6.94444444444444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307-4158-AF6B-62E87CDDE2E5}"/>
                </c:ext>
              </c:extLst>
            </c:dLbl>
            <c:dLbl>
              <c:idx val="6"/>
              <c:layout>
                <c:manualLayout>
                  <c:x val="-7.6423665791776021E-2"/>
                  <c:y val="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307-4158-AF6B-62E87CDDE2E5}"/>
                </c:ext>
              </c:extLst>
            </c:dLbl>
            <c:dLbl>
              <c:idx val="7"/>
              <c:layout>
                <c:manualLayout>
                  <c:x val="-2.3244313210848643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8307-4158-AF6B-62E87CDDE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Feuil1!$J$2:$J$9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Feuil1!$K$2:$K$9</c:f>
              <c:numCache>
                <c:formatCode>_-* #,##0\ "€"_-;\-* #,##0\ "€"_-;_-* "-"??\ "€"_-;_-@_-</c:formatCode>
                <c:ptCount val="8"/>
                <c:pt idx="0">
                  <c:v>15813</c:v>
                </c:pt>
                <c:pt idx="1">
                  <c:v>150807</c:v>
                </c:pt>
                <c:pt idx="2">
                  <c:v>277977</c:v>
                </c:pt>
                <c:pt idx="3">
                  <c:v>360111</c:v>
                </c:pt>
                <c:pt idx="4">
                  <c:v>369055</c:v>
                </c:pt>
                <c:pt idx="5">
                  <c:v>368676</c:v>
                </c:pt>
                <c:pt idx="6">
                  <c:v>416483</c:v>
                </c:pt>
                <c:pt idx="7">
                  <c:v>451543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8307-4158-AF6B-62E87CDDE2E5}"/>
            </c:ext>
          </c:extLst>
        </c:ser>
        <c:ser>
          <c:idx val="1"/>
          <c:order val="1"/>
          <c:tx>
            <c:strRef>
              <c:f>Feuil1!$L$1</c:f>
              <c:strCache>
                <c:ptCount val="1"/>
                <c:pt idx="0">
                  <c:v>Dettes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7312554680664942E-2"/>
                  <c:y val="3.24074074074074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8307-4158-AF6B-62E87CDDE2E5}"/>
                </c:ext>
              </c:extLst>
            </c:dLbl>
            <c:dLbl>
              <c:idx val="1"/>
              <c:layout>
                <c:manualLayout>
                  <c:x val="-2.3645888013998251E-2"/>
                  <c:y val="6.01851851851851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8307-4158-AF6B-62E87CDDE2E5}"/>
                </c:ext>
              </c:extLst>
            </c:dLbl>
            <c:dLbl>
              <c:idx val="2"/>
              <c:layout>
                <c:manualLayout>
                  <c:x val="-7.3645888013998295E-2"/>
                  <c:y val="-2.77777777777777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8307-4158-AF6B-62E87CDDE2E5}"/>
                </c:ext>
              </c:extLst>
            </c:dLbl>
            <c:dLbl>
              <c:idx val="3"/>
              <c:layout>
                <c:manualLayout>
                  <c:x val="-6.809033245844269E-2"/>
                  <c:y val="6.018518518518509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8307-4158-AF6B-62E87CDDE2E5}"/>
                </c:ext>
              </c:extLst>
            </c:dLbl>
            <c:dLbl>
              <c:idx val="4"/>
              <c:layout>
                <c:manualLayout>
                  <c:x val="-5.0315450625542553E-2"/>
                  <c:y val="-5.42166191916437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8307-4158-AF6B-62E87CDDE2E5}"/>
                </c:ext>
              </c:extLst>
            </c:dLbl>
            <c:dLbl>
              <c:idx val="5"/>
              <c:layout>
                <c:manualLayout>
                  <c:x val="-7.9201443569553803E-2"/>
                  <c:y val="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8307-4158-AF6B-62E87CDDE2E5}"/>
                </c:ext>
              </c:extLst>
            </c:dLbl>
            <c:dLbl>
              <c:idx val="6"/>
              <c:layout>
                <c:manualLayout>
                  <c:x val="-7.6423665791776021E-2"/>
                  <c:y val="-4.629629629629629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8307-4158-AF6B-62E87CDDE2E5}"/>
                </c:ext>
              </c:extLst>
            </c:dLbl>
            <c:dLbl>
              <c:idx val="7"/>
              <c:layout>
                <c:manualLayout>
                  <c:x val="-3.7998687664041993E-3"/>
                  <c:y val="5.555555555555555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8307-4158-AF6B-62E87CDDE2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Feuil1!$J$2:$J$9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Feuil1!$L$2:$L$9</c:f>
              <c:numCache>
                <c:formatCode>_-* #,##0\ "€"_-;\-* #,##0\ "€"_-;_-* "-"??\ "€"_-;_-@_-</c:formatCode>
                <c:ptCount val="8"/>
                <c:pt idx="0">
                  <c:v>19560</c:v>
                </c:pt>
                <c:pt idx="1">
                  <c:v>152280</c:v>
                </c:pt>
                <c:pt idx="2">
                  <c:v>205618</c:v>
                </c:pt>
                <c:pt idx="3">
                  <c:v>203704</c:v>
                </c:pt>
                <c:pt idx="4">
                  <c:v>214300</c:v>
                </c:pt>
                <c:pt idx="5">
                  <c:v>160397</c:v>
                </c:pt>
                <c:pt idx="6">
                  <c:v>170772</c:v>
                </c:pt>
                <c:pt idx="7">
                  <c:v>182500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1-8307-4158-AF6B-62E87CDDE2E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927448783"/>
        <c:axId val="1927451695"/>
      </c:lineChart>
      <c:catAx>
        <c:axId val="1927448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7451695"/>
        <c:crosses val="autoZero"/>
        <c:auto val="1"/>
        <c:lblAlgn val="ctr"/>
        <c:lblOffset val="100"/>
        <c:noMultiLvlLbl val="0"/>
      </c:catAx>
      <c:valAx>
        <c:axId val="19274516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\ &quot;€&quot;_-;\-* #,##0\ &quot;€&quot;_-;_-* &quot;-&quot;??\ &quot;€&quot;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9274487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EA2284-D13D-4F92-BBB3-A52512596EC8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90F41139-D27C-459F-A3E2-1E485ED58B18}">
      <dgm:prSet/>
      <dgm:spPr/>
      <dgm:t>
        <a:bodyPr/>
        <a:lstStyle/>
        <a:p>
          <a:r>
            <a:rPr lang="fr-FR" dirty="0" smtClean="0"/>
            <a:t>Rapport du vote en ligne</a:t>
          </a:r>
          <a:endParaRPr lang="en-US" dirty="0"/>
        </a:p>
      </dgm:t>
    </dgm:pt>
    <dgm:pt modelId="{99509D8F-FBC2-47FF-BBD8-A9C7FC6765C1}" type="parTrans" cxnId="{4396B8B4-86E8-48AE-B24E-3ABB29A3D8FF}">
      <dgm:prSet/>
      <dgm:spPr/>
      <dgm:t>
        <a:bodyPr/>
        <a:lstStyle/>
        <a:p>
          <a:endParaRPr lang="en-US"/>
        </a:p>
      </dgm:t>
    </dgm:pt>
    <dgm:pt modelId="{A558CBEF-C2D4-4A27-A79D-DD5B23C19AAE}" type="sibTrans" cxnId="{4396B8B4-86E8-48AE-B24E-3ABB29A3D8FF}">
      <dgm:prSet/>
      <dgm:spPr/>
      <dgm:t>
        <a:bodyPr/>
        <a:lstStyle/>
        <a:p>
          <a:endParaRPr lang="en-US"/>
        </a:p>
      </dgm:t>
    </dgm:pt>
    <dgm:pt modelId="{792077A1-49D2-4ED7-908F-1002F4EB55EA}">
      <dgm:prSet/>
      <dgm:spPr/>
      <dgm:t>
        <a:bodyPr/>
        <a:lstStyle/>
        <a:p>
          <a:r>
            <a:rPr lang="fr-FR"/>
            <a:t>Résolutions</a:t>
          </a:r>
          <a:endParaRPr lang="en-US"/>
        </a:p>
      </dgm:t>
    </dgm:pt>
    <dgm:pt modelId="{01EE7586-08EF-48F9-B709-11EDC73509B0}" type="parTrans" cxnId="{58AF4871-0255-4E27-A3AF-01144D0278F2}">
      <dgm:prSet/>
      <dgm:spPr/>
      <dgm:t>
        <a:bodyPr/>
        <a:lstStyle/>
        <a:p>
          <a:endParaRPr lang="en-US"/>
        </a:p>
      </dgm:t>
    </dgm:pt>
    <dgm:pt modelId="{97AF929E-DACE-43A5-8C12-487B4A5ED17B}" type="sibTrans" cxnId="{58AF4871-0255-4E27-A3AF-01144D0278F2}">
      <dgm:prSet/>
      <dgm:spPr/>
      <dgm:t>
        <a:bodyPr/>
        <a:lstStyle/>
        <a:p>
          <a:endParaRPr lang="en-US"/>
        </a:p>
      </dgm:t>
    </dgm:pt>
    <dgm:pt modelId="{425396BA-B0AF-421E-92C4-8B108C144E9E}">
      <dgm:prSet/>
      <dgm:spPr/>
      <dgm:t>
        <a:bodyPr/>
        <a:lstStyle/>
        <a:p>
          <a:r>
            <a:rPr lang="fr-FR" dirty="0"/>
            <a:t>Plaquette compte </a:t>
          </a:r>
          <a:r>
            <a:rPr lang="fr-FR" dirty="0" smtClean="0"/>
            <a:t>2024</a:t>
          </a:r>
          <a:endParaRPr lang="en-US" dirty="0"/>
        </a:p>
      </dgm:t>
    </dgm:pt>
    <dgm:pt modelId="{11BDF7A6-BA97-412B-98B5-1CE1BECA90FA}" type="parTrans" cxnId="{789BBC60-0B1E-4997-9B53-85384767E9EA}">
      <dgm:prSet/>
      <dgm:spPr/>
      <dgm:t>
        <a:bodyPr/>
        <a:lstStyle/>
        <a:p>
          <a:endParaRPr lang="en-US"/>
        </a:p>
      </dgm:t>
    </dgm:pt>
    <dgm:pt modelId="{B65C3458-C97A-47FF-B04D-0F5769D73FD5}" type="sibTrans" cxnId="{789BBC60-0B1E-4997-9B53-85384767E9EA}">
      <dgm:prSet/>
      <dgm:spPr/>
      <dgm:t>
        <a:bodyPr/>
        <a:lstStyle/>
        <a:p>
          <a:endParaRPr lang="en-US"/>
        </a:p>
      </dgm:t>
    </dgm:pt>
    <dgm:pt modelId="{A564327C-5049-4523-B894-E6EF9D558129}">
      <dgm:prSet/>
      <dgm:spPr/>
      <dgm:t>
        <a:bodyPr/>
        <a:lstStyle/>
        <a:p>
          <a:r>
            <a:rPr lang="fr-FR" dirty="0"/>
            <a:t>Liste nouveaux sociétaires </a:t>
          </a:r>
          <a:r>
            <a:rPr lang="fr-FR" dirty="0" smtClean="0"/>
            <a:t>2024</a:t>
          </a:r>
          <a:endParaRPr lang="en-US" dirty="0"/>
        </a:p>
      </dgm:t>
    </dgm:pt>
    <dgm:pt modelId="{0152BFE6-098E-45F0-A110-785FCECDB3FD}" type="parTrans" cxnId="{D36A44DB-749D-4F24-B020-453EB354EB73}">
      <dgm:prSet/>
      <dgm:spPr/>
      <dgm:t>
        <a:bodyPr/>
        <a:lstStyle/>
        <a:p>
          <a:endParaRPr lang="en-US"/>
        </a:p>
      </dgm:t>
    </dgm:pt>
    <dgm:pt modelId="{64A38750-7403-40FF-A760-590A1615C0A2}" type="sibTrans" cxnId="{D36A44DB-749D-4F24-B020-453EB354EB73}">
      <dgm:prSet/>
      <dgm:spPr/>
      <dgm:t>
        <a:bodyPr/>
        <a:lstStyle/>
        <a:p>
          <a:endParaRPr lang="en-US"/>
        </a:p>
      </dgm:t>
    </dgm:pt>
    <dgm:pt modelId="{44BF1B3C-F57F-41DD-BECB-F07E7B722FE3}">
      <dgm:prSet/>
      <dgm:spPr/>
      <dgm:t>
        <a:bodyPr/>
        <a:lstStyle/>
        <a:p>
          <a:r>
            <a:rPr lang="fr-FR" dirty="0"/>
            <a:t>Les candidats au conseil coopératif</a:t>
          </a:r>
          <a:endParaRPr lang="en-US" dirty="0"/>
        </a:p>
      </dgm:t>
    </dgm:pt>
    <dgm:pt modelId="{16633B38-FA45-4253-9B83-F56F63DD4E79}" type="parTrans" cxnId="{A681CB69-14A8-477E-AAD3-AB215B195A32}">
      <dgm:prSet/>
      <dgm:spPr/>
      <dgm:t>
        <a:bodyPr/>
        <a:lstStyle/>
        <a:p>
          <a:endParaRPr lang="en-US"/>
        </a:p>
      </dgm:t>
    </dgm:pt>
    <dgm:pt modelId="{8B540809-5B10-4C04-AA69-56FBC3E8F215}" type="sibTrans" cxnId="{A681CB69-14A8-477E-AAD3-AB215B195A32}">
      <dgm:prSet/>
      <dgm:spPr/>
      <dgm:t>
        <a:bodyPr/>
        <a:lstStyle/>
        <a:p>
          <a:endParaRPr lang="en-US"/>
        </a:p>
      </dgm:t>
    </dgm:pt>
    <dgm:pt modelId="{73184F87-5F5B-41A5-BB64-018DD0B8BF51}">
      <dgm:prSet/>
      <dgm:spPr/>
      <dgm:t>
        <a:bodyPr/>
        <a:lstStyle/>
        <a:p>
          <a:r>
            <a:rPr lang="fr-FR" dirty="0" smtClean="0"/>
            <a:t>Rapport </a:t>
          </a:r>
          <a:r>
            <a:rPr lang="fr-FR" dirty="0"/>
            <a:t>d’activité </a:t>
          </a:r>
          <a:r>
            <a:rPr lang="fr-FR" dirty="0" smtClean="0"/>
            <a:t>2023</a:t>
          </a:r>
          <a:endParaRPr lang="en-US" dirty="0"/>
        </a:p>
      </dgm:t>
    </dgm:pt>
    <dgm:pt modelId="{A9BC99B1-2C18-4367-9EC6-7FCB1F25160D}" type="parTrans" cxnId="{2DDEFF2C-DA71-42C7-8456-76DE373CC9A0}">
      <dgm:prSet/>
      <dgm:spPr/>
      <dgm:t>
        <a:bodyPr/>
        <a:lstStyle/>
        <a:p>
          <a:endParaRPr lang="en-US"/>
        </a:p>
      </dgm:t>
    </dgm:pt>
    <dgm:pt modelId="{8A5588DA-B86B-4BCD-8A2E-4BCE390AEC24}" type="sibTrans" cxnId="{2DDEFF2C-DA71-42C7-8456-76DE373CC9A0}">
      <dgm:prSet/>
      <dgm:spPr/>
      <dgm:t>
        <a:bodyPr/>
        <a:lstStyle/>
        <a:p>
          <a:endParaRPr lang="en-US"/>
        </a:p>
      </dgm:t>
    </dgm:pt>
    <dgm:pt modelId="{C500B2AC-CB46-DB43-9662-E042D2790445}" type="pres">
      <dgm:prSet presAssocID="{42EA2284-D13D-4F92-BBB3-A52512596EC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8E992E65-E5F5-BE47-BCCF-D7231CC31CD6}" type="pres">
      <dgm:prSet presAssocID="{90F41139-D27C-459F-A3E2-1E485ED58B18}" presName="node" presStyleLbl="node1" presStyleIdx="0" presStyleCnt="6" custLinFactX="10000" custLinFactNeighborX="100000" custLinFactNeighborY="430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4EDC3B-2622-8C43-953D-A0192108D216}" type="pres">
      <dgm:prSet presAssocID="{A558CBEF-C2D4-4A27-A79D-DD5B23C19AAE}" presName="sibTrans" presStyleCnt="0"/>
      <dgm:spPr/>
    </dgm:pt>
    <dgm:pt modelId="{40F40483-714F-AB48-BD60-FB112CC30FBA}" type="pres">
      <dgm:prSet presAssocID="{792077A1-49D2-4ED7-908F-1002F4EB55EA}" presName="node" presStyleLbl="node1" presStyleIdx="1" presStyleCnt="6" custLinFactX="-10000" custLinFactNeighborX="-100000" custLinFactNeighborY="236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2153EB-A5DC-3546-8262-7D7BB4A4AE5D}" type="pres">
      <dgm:prSet presAssocID="{97AF929E-DACE-43A5-8C12-487B4A5ED17B}" presName="sibTrans" presStyleCnt="0"/>
      <dgm:spPr/>
    </dgm:pt>
    <dgm:pt modelId="{ABE0EA44-B996-5A46-AF57-BCD2B297EE67}" type="pres">
      <dgm:prSet presAssocID="{425396BA-B0AF-421E-92C4-8B108C144E9E}" presName="node" presStyleLbl="node1" presStyleIdx="2" presStyleCnt="6" custLinFactNeighborY="652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3135A85-52EC-FD44-A98E-A8E7BEB6A791}" type="pres">
      <dgm:prSet presAssocID="{B65C3458-C97A-47FF-B04D-0F5769D73FD5}" presName="sibTrans" presStyleCnt="0"/>
      <dgm:spPr/>
    </dgm:pt>
    <dgm:pt modelId="{02B2AECB-45CC-3345-9B9A-58D01F1BFFFD}" type="pres">
      <dgm:prSet presAssocID="{A564327C-5049-4523-B894-E6EF9D55812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78A446-1AAC-884D-83C0-EE28E73D0F06}" type="pres">
      <dgm:prSet presAssocID="{64A38750-7403-40FF-A760-590A1615C0A2}" presName="sibTrans" presStyleCnt="0"/>
      <dgm:spPr/>
    </dgm:pt>
    <dgm:pt modelId="{FBA18DCF-1E2E-264A-9FB2-0F8A19AAE995}" type="pres">
      <dgm:prSet presAssocID="{44BF1B3C-F57F-41DD-BECB-F07E7B722FE3}" presName="node" presStyleLbl="node1" presStyleIdx="4" presStyleCnt="6" custLinFactNeighborX="-1060" custLinFactNeighborY="-58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FF6BF18-593F-F54A-812B-9CFF42586250}" type="pres">
      <dgm:prSet presAssocID="{8B540809-5B10-4C04-AA69-56FBC3E8F215}" presName="sibTrans" presStyleCnt="0"/>
      <dgm:spPr/>
    </dgm:pt>
    <dgm:pt modelId="{C33D89BC-60ED-8843-AF94-711728A72D73}" type="pres">
      <dgm:prSet presAssocID="{73184F87-5F5B-41A5-BB64-018DD0B8BF5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4396B8B4-86E8-48AE-B24E-3ABB29A3D8FF}" srcId="{42EA2284-D13D-4F92-BBB3-A52512596EC8}" destId="{90F41139-D27C-459F-A3E2-1E485ED58B18}" srcOrd="0" destOrd="0" parTransId="{99509D8F-FBC2-47FF-BBD8-A9C7FC6765C1}" sibTransId="{A558CBEF-C2D4-4A27-A79D-DD5B23C19AAE}"/>
    <dgm:cxn modelId="{A681CB69-14A8-477E-AAD3-AB215B195A32}" srcId="{42EA2284-D13D-4F92-BBB3-A52512596EC8}" destId="{44BF1B3C-F57F-41DD-BECB-F07E7B722FE3}" srcOrd="4" destOrd="0" parTransId="{16633B38-FA45-4253-9B83-F56F63DD4E79}" sibTransId="{8B540809-5B10-4C04-AA69-56FBC3E8F215}"/>
    <dgm:cxn modelId="{58AF4871-0255-4E27-A3AF-01144D0278F2}" srcId="{42EA2284-D13D-4F92-BBB3-A52512596EC8}" destId="{792077A1-49D2-4ED7-908F-1002F4EB55EA}" srcOrd="1" destOrd="0" parTransId="{01EE7586-08EF-48F9-B709-11EDC73509B0}" sibTransId="{97AF929E-DACE-43A5-8C12-487B4A5ED17B}"/>
    <dgm:cxn modelId="{9AA29CD8-9B17-B44D-B29F-86589815DD04}" type="presOf" srcId="{425396BA-B0AF-421E-92C4-8B108C144E9E}" destId="{ABE0EA44-B996-5A46-AF57-BCD2B297EE67}" srcOrd="0" destOrd="0" presId="urn:microsoft.com/office/officeart/2005/8/layout/default"/>
    <dgm:cxn modelId="{1C78E01C-35E0-0747-8CCA-097D73A19202}" type="presOf" srcId="{A564327C-5049-4523-B894-E6EF9D558129}" destId="{02B2AECB-45CC-3345-9B9A-58D01F1BFFFD}" srcOrd="0" destOrd="0" presId="urn:microsoft.com/office/officeart/2005/8/layout/default"/>
    <dgm:cxn modelId="{1A4B26FD-C266-9943-B5D9-D7DFAFE3E8C7}" type="presOf" srcId="{73184F87-5F5B-41A5-BB64-018DD0B8BF51}" destId="{C33D89BC-60ED-8843-AF94-711728A72D73}" srcOrd="0" destOrd="0" presId="urn:microsoft.com/office/officeart/2005/8/layout/default"/>
    <dgm:cxn modelId="{D0BDE688-BDFC-044A-B93F-FD86879AE723}" type="presOf" srcId="{44BF1B3C-F57F-41DD-BECB-F07E7B722FE3}" destId="{FBA18DCF-1E2E-264A-9FB2-0F8A19AAE995}" srcOrd="0" destOrd="0" presId="urn:microsoft.com/office/officeart/2005/8/layout/default"/>
    <dgm:cxn modelId="{2DDEFF2C-DA71-42C7-8456-76DE373CC9A0}" srcId="{42EA2284-D13D-4F92-BBB3-A52512596EC8}" destId="{73184F87-5F5B-41A5-BB64-018DD0B8BF51}" srcOrd="5" destOrd="0" parTransId="{A9BC99B1-2C18-4367-9EC6-7FCB1F25160D}" sibTransId="{8A5588DA-B86B-4BCD-8A2E-4BCE390AEC24}"/>
    <dgm:cxn modelId="{967EF6DE-8146-E742-BED2-2F21329C0E0E}" type="presOf" srcId="{42EA2284-D13D-4F92-BBB3-A52512596EC8}" destId="{C500B2AC-CB46-DB43-9662-E042D2790445}" srcOrd="0" destOrd="0" presId="urn:microsoft.com/office/officeart/2005/8/layout/default"/>
    <dgm:cxn modelId="{D36A44DB-749D-4F24-B020-453EB354EB73}" srcId="{42EA2284-D13D-4F92-BBB3-A52512596EC8}" destId="{A564327C-5049-4523-B894-E6EF9D558129}" srcOrd="3" destOrd="0" parTransId="{0152BFE6-098E-45F0-A110-785FCECDB3FD}" sibTransId="{64A38750-7403-40FF-A760-590A1615C0A2}"/>
    <dgm:cxn modelId="{789BBC60-0B1E-4997-9B53-85384767E9EA}" srcId="{42EA2284-D13D-4F92-BBB3-A52512596EC8}" destId="{425396BA-B0AF-421E-92C4-8B108C144E9E}" srcOrd="2" destOrd="0" parTransId="{11BDF7A6-BA97-412B-98B5-1CE1BECA90FA}" sibTransId="{B65C3458-C97A-47FF-B04D-0F5769D73FD5}"/>
    <dgm:cxn modelId="{B44B538B-C01B-A843-B7EC-5A4A17624230}" type="presOf" srcId="{90F41139-D27C-459F-A3E2-1E485ED58B18}" destId="{8E992E65-E5F5-BE47-BCCF-D7231CC31CD6}" srcOrd="0" destOrd="0" presId="urn:microsoft.com/office/officeart/2005/8/layout/default"/>
    <dgm:cxn modelId="{A7FCD414-DF17-4B43-B711-94D3C0A6C8F1}" type="presOf" srcId="{792077A1-49D2-4ED7-908F-1002F4EB55EA}" destId="{40F40483-714F-AB48-BD60-FB112CC30FBA}" srcOrd="0" destOrd="0" presId="urn:microsoft.com/office/officeart/2005/8/layout/default"/>
    <dgm:cxn modelId="{94E79350-706A-4247-8289-12DAA7CE736F}" type="presParOf" srcId="{C500B2AC-CB46-DB43-9662-E042D2790445}" destId="{8E992E65-E5F5-BE47-BCCF-D7231CC31CD6}" srcOrd="0" destOrd="0" presId="urn:microsoft.com/office/officeart/2005/8/layout/default"/>
    <dgm:cxn modelId="{AC31BAA8-49F0-4E42-B2C2-17DA7990E494}" type="presParOf" srcId="{C500B2AC-CB46-DB43-9662-E042D2790445}" destId="{F24EDC3B-2622-8C43-953D-A0192108D216}" srcOrd="1" destOrd="0" presId="urn:microsoft.com/office/officeart/2005/8/layout/default"/>
    <dgm:cxn modelId="{F0835A56-C2AC-DF4E-88D8-6F08FB7D48C5}" type="presParOf" srcId="{C500B2AC-CB46-DB43-9662-E042D2790445}" destId="{40F40483-714F-AB48-BD60-FB112CC30FBA}" srcOrd="2" destOrd="0" presId="urn:microsoft.com/office/officeart/2005/8/layout/default"/>
    <dgm:cxn modelId="{8953FA6A-7174-C449-93FA-75A148CB910A}" type="presParOf" srcId="{C500B2AC-CB46-DB43-9662-E042D2790445}" destId="{F62153EB-A5DC-3546-8262-7D7BB4A4AE5D}" srcOrd="3" destOrd="0" presId="urn:microsoft.com/office/officeart/2005/8/layout/default"/>
    <dgm:cxn modelId="{99D75D90-3303-9A44-A711-923EFF8E69D3}" type="presParOf" srcId="{C500B2AC-CB46-DB43-9662-E042D2790445}" destId="{ABE0EA44-B996-5A46-AF57-BCD2B297EE67}" srcOrd="4" destOrd="0" presId="urn:microsoft.com/office/officeart/2005/8/layout/default"/>
    <dgm:cxn modelId="{5EA33F80-FDEE-6B48-A6D5-9001DC42EE6E}" type="presParOf" srcId="{C500B2AC-CB46-DB43-9662-E042D2790445}" destId="{93135A85-52EC-FD44-A98E-A8E7BEB6A791}" srcOrd="5" destOrd="0" presId="urn:microsoft.com/office/officeart/2005/8/layout/default"/>
    <dgm:cxn modelId="{4212B22F-54BA-3646-AECB-3D30140141C5}" type="presParOf" srcId="{C500B2AC-CB46-DB43-9662-E042D2790445}" destId="{02B2AECB-45CC-3345-9B9A-58D01F1BFFFD}" srcOrd="6" destOrd="0" presId="urn:microsoft.com/office/officeart/2005/8/layout/default"/>
    <dgm:cxn modelId="{F435C6F2-D647-874C-8571-8453A47A8951}" type="presParOf" srcId="{C500B2AC-CB46-DB43-9662-E042D2790445}" destId="{9978A446-1AAC-884D-83C0-EE28E73D0F06}" srcOrd="7" destOrd="0" presId="urn:microsoft.com/office/officeart/2005/8/layout/default"/>
    <dgm:cxn modelId="{7F3BCCCD-2266-B14C-A903-B250DCE206FD}" type="presParOf" srcId="{C500B2AC-CB46-DB43-9662-E042D2790445}" destId="{FBA18DCF-1E2E-264A-9FB2-0F8A19AAE995}" srcOrd="8" destOrd="0" presId="urn:microsoft.com/office/officeart/2005/8/layout/default"/>
    <dgm:cxn modelId="{6F17DF58-819A-5340-94AB-BE8D5C2C5C97}" type="presParOf" srcId="{C500B2AC-CB46-DB43-9662-E042D2790445}" destId="{3FF6BF18-593F-F54A-812B-9CFF42586250}" srcOrd="9" destOrd="0" presId="urn:microsoft.com/office/officeart/2005/8/layout/default"/>
    <dgm:cxn modelId="{C2936A56-188F-6845-88D1-D3C8822666B0}" type="presParOf" srcId="{C500B2AC-CB46-DB43-9662-E042D2790445}" destId="{C33D89BC-60ED-8843-AF94-711728A72D73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E992E65-E5F5-BE47-BCCF-D7231CC31CD6}">
      <dsp:nvSpPr>
        <dsp:cNvPr id="0" name=""/>
        <dsp:cNvSpPr/>
      </dsp:nvSpPr>
      <dsp:spPr>
        <a:xfrm>
          <a:off x="2711053" y="342897"/>
          <a:ext cx="2464593" cy="1478756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Rapport du vote en ligne</a:t>
          </a:r>
          <a:endParaRPr lang="en-US" sz="2900" kern="1200" dirty="0"/>
        </a:p>
      </dsp:txBody>
      <dsp:txXfrm>
        <a:off x="2711053" y="342897"/>
        <a:ext cx="2464593" cy="1478756"/>
      </dsp:txXfrm>
    </dsp:sp>
    <dsp:sp modelId="{40F40483-714F-AB48-BD60-FB112CC30FBA}">
      <dsp:nvSpPr>
        <dsp:cNvPr id="0" name=""/>
        <dsp:cNvSpPr/>
      </dsp:nvSpPr>
      <dsp:spPr>
        <a:xfrm>
          <a:off x="0" y="314224"/>
          <a:ext cx="2464593" cy="1478756"/>
        </a:xfrm>
        <a:prstGeom prst="rect">
          <a:avLst/>
        </a:prstGeom>
        <a:solidFill>
          <a:schemeClr val="accent2">
            <a:hueOff val="-291073"/>
            <a:satOff val="-16786"/>
            <a:lumOff val="172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/>
            <a:t>Résolutions</a:t>
          </a:r>
          <a:endParaRPr lang="en-US" sz="2900" kern="1200"/>
        </a:p>
      </dsp:txBody>
      <dsp:txXfrm>
        <a:off x="0" y="314224"/>
        <a:ext cx="2464593" cy="1478756"/>
      </dsp:txXfrm>
    </dsp:sp>
    <dsp:sp modelId="{ABE0EA44-B996-5A46-AF57-BCD2B297EE67}">
      <dsp:nvSpPr>
        <dsp:cNvPr id="0" name=""/>
        <dsp:cNvSpPr/>
      </dsp:nvSpPr>
      <dsp:spPr>
        <a:xfrm>
          <a:off x="5422106" y="375785"/>
          <a:ext cx="2464593" cy="1478756"/>
        </a:xfrm>
        <a:prstGeom prst="rect">
          <a:avLst/>
        </a:prstGeom>
        <a:solidFill>
          <a:schemeClr val="accent2">
            <a:hueOff val="-582145"/>
            <a:satOff val="-33571"/>
            <a:lumOff val="345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/>
            <a:t>Plaquette compte </a:t>
          </a:r>
          <a:r>
            <a:rPr lang="fr-FR" sz="2900" kern="1200" dirty="0" smtClean="0"/>
            <a:t>2024</a:t>
          </a:r>
          <a:endParaRPr lang="en-US" sz="2900" kern="1200" dirty="0"/>
        </a:p>
      </dsp:txBody>
      <dsp:txXfrm>
        <a:off x="5422106" y="375785"/>
        <a:ext cx="2464593" cy="1478756"/>
      </dsp:txXfrm>
    </dsp:sp>
    <dsp:sp modelId="{02B2AECB-45CC-3345-9B9A-58D01F1BFFFD}">
      <dsp:nvSpPr>
        <dsp:cNvPr id="0" name=""/>
        <dsp:cNvSpPr/>
      </dsp:nvSpPr>
      <dsp:spPr>
        <a:xfrm>
          <a:off x="0" y="2004512"/>
          <a:ext cx="2464593" cy="1478756"/>
        </a:xfrm>
        <a:prstGeom prst="rect">
          <a:avLst/>
        </a:prstGeom>
        <a:solidFill>
          <a:schemeClr val="accent2">
            <a:hueOff val="-873218"/>
            <a:satOff val="-50357"/>
            <a:lumOff val="517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/>
            <a:t>Liste nouveaux sociétaires </a:t>
          </a:r>
          <a:r>
            <a:rPr lang="fr-FR" sz="2900" kern="1200" dirty="0" smtClean="0"/>
            <a:t>2024</a:t>
          </a:r>
          <a:endParaRPr lang="en-US" sz="2900" kern="1200" dirty="0"/>
        </a:p>
      </dsp:txBody>
      <dsp:txXfrm>
        <a:off x="0" y="2004512"/>
        <a:ext cx="2464593" cy="1478756"/>
      </dsp:txXfrm>
    </dsp:sp>
    <dsp:sp modelId="{FBA18DCF-1E2E-264A-9FB2-0F8A19AAE995}">
      <dsp:nvSpPr>
        <dsp:cNvPr id="0" name=""/>
        <dsp:cNvSpPr/>
      </dsp:nvSpPr>
      <dsp:spPr>
        <a:xfrm>
          <a:off x="2684928" y="1995802"/>
          <a:ext cx="2464593" cy="1478756"/>
        </a:xfrm>
        <a:prstGeom prst="rect">
          <a:avLst/>
        </a:prstGeom>
        <a:solidFill>
          <a:schemeClr val="accent2">
            <a:hueOff val="-1164290"/>
            <a:satOff val="-67142"/>
            <a:lumOff val="6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/>
            <a:t>Les candidats au conseil coopératif</a:t>
          </a:r>
          <a:endParaRPr lang="en-US" sz="2900" kern="1200" dirty="0"/>
        </a:p>
      </dsp:txBody>
      <dsp:txXfrm>
        <a:off x="2684928" y="1995802"/>
        <a:ext cx="2464593" cy="1478756"/>
      </dsp:txXfrm>
    </dsp:sp>
    <dsp:sp modelId="{C33D89BC-60ED-8843-AF94-711728A72D73}">
      <dsp:nvSpPr>
        <dsp:cNvPr id="0" name=""/>
        <dsp:cNvSpPr/>
      </dsp:nvSpPr>
      <dsp:spPr>
        <a:xfrm>
          <a:off x="5422106" y="2004512"/>
          <a:ext cx="2464593" cy="1478756"/>
        </a:xfrm>
        <a:prstGeom prst="rect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900" kern="1200" dirty="0" smtClean="0"/>
            <a:t>Rapport </a:t>
          </a:r>
          <a:r>
            <a:rPr lang="fr-FR" sz="2900" kern="1200" dirty="0"/>
            <a:t>d’activité </a:t>
          </a:r>
          <a:r>
            <a:rPr lang="fr-FR" sz="2900" kern="1200" dirty="0" smtClean="0"/>
            <a:t>2023</a:t>
          </a:r>
          <a:endParaRPr lang="en-US" sz="2900" kern="1200" dirty="0"/>
        </a:p>
      </dsp:txBody>
      <dsp:txXfrm>
        <a:off x="5422106" y="2004512"/>
        <a:ext cx="2464593" cy="14787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image" Target="../media/image19.jpeg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jpe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2FDF8D0-3C2F-6954-F4FD-F23944D67E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FF93BD2-804F-82BB-B28E-8E07EF27E00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B7B072-7A50-7742-9FBE-FD5ADDE6AE68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75A2F9-2F6F-588D-CF8A-4BF85E8114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C3EA853-6CA7-0513-08F2-0BF0DA0D4B8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B852C-CFA6-E448-B8D6-7940749F00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44000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424EDCF7-3931-45EC-B035-6651B9FF4669}" type="datetimeFigureOut">
              <a:rPr lang="fr-FR" smtClean="0"/>
              <a:t>24/04/2025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249363" y="1279525"/>
            <a:ext cx="4605337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9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2E3FD759-D90B-48B5-8C7E-1970BD4C9AC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8729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30776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5583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7066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285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249363" y="1279525"/>
            <a:ext cx="4605337" cy="34544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Questions réponses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FD759-D90B-48B5-8C7E-1970BD4C9AC7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5464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86633"/>
            <a:ext cx="7772400" cy="923330"/>
          </a:xfrm>
          <a:noFill/>
        </p:spPr>
        <p:txBody>
          <a:bodyPr anchor="b"/>
          <a:lstStyle>
            <a:lvl1pPr algn="ctr">
              <a:defRPr sz="6000">
                <a:solidFill>
                  <a:srgbClr val="48962B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1AE80E4-578A-A638-C922-EACE9047A5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6412" y="6356351"/>
            <a:ext cx="39030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33809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50CFFD75-C70E-2743-22AD-9A31CD741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Titre 11">
            <a:extLst>
              <a:ext uri="{FF2B5EF4-FFF2-40B4-BE49-F238E27FC236}">
                <a16:creationId xmlns:a16="http://schemas.microsoft.com/office/drawing/2014/main" id="{A6777D94-81EA-AB8F-0E33-598482FF22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506573"/>
            <a:ext cx="7886700" cy="590931"/>
          </a:xfr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6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8994" y="6356351"/>
            <a:ext cx="39379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4142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>
          <a:xfrm>
            <a:off x="2760617" y="6356350"/>
            <a:ext cx="3964033" cy="365125"/>
          </a:xfrm>
        </p:spPr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9" name="Titre 8"/>
          <p:cNvSpPr>
            <a:spLocks noGrp="1"/>
          </p:cNvSpPr>
          <p:nvPr>
            <p:ph type="title"/>
          </p:nvPr>
        </p:nvSpPr>
        <p:spPr>
          <a:xfrm>
            <a:off x="628650" y="506573"/>
            <a:ext cx="7886700" cy="590931"/>
          </a:xfr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FR" sz="3600" b="1" kern="1200" dirty="0">
                <a:solidFill>
                  <a:srgbClr val="1F682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8234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80050" y="6382076"/>
            <a:ext cx="2057400" cy="365125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lang="fr-FR" sz="1000" b="0" kern="1200" smtClean="0">
                <a:solidFill>
                  <a:srgbClr val="1F682E"/>
                </a:solidFill>
                <a:latin typeface="+mj-lt"/>
                <a:ea typeface="+mn-ea"/>
                <a:cs typeface="+mn-cs"/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74935" y="6345831"/>
            <a:ext cx="2057400" cy="365125"/>
          </a:xfrm>
        </p:spPr>
        <p:txBody>
          <a:bodyPr/>
          <a:lstStyle>
            <a:lvl1pPr>
              <a:defRPr sz="1000" b="0">
                <a:solidFill>
                  <a:srgbClr val="1F682E"/>
                </a:solidFill>
                <a:latin typeface="+mj-lt"/>
              </a:defRPr>
            </a:lvl1pPr>
          </a:lstStyle>
          <a:p>
            <a:fld id="{6536863A-4FFF-4C79-B4CB-6270E223E402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4"/>
          </p:nvPr>
        </p:nvSpPr>
        <p:spPr>
          <a:xfrm>
            <a:off x="220135" y="1583267"/>
            <a:ext cx="8712200" cy="425714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none"/>
        </p:style>
        <p:txBody>
          <a:bodyPr/>
          <a:lstStyle>
            <a:lvl1pPr>
              <a:defRPr sz="3200" b="1">
                <a:effectLst>
                  <a:outerShdw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b="1">
                <a:effectLst>
                  <a:outerShdw dist="25400" dir="2700000" algn="tl" rotWithShape="0">
                    <a:schemeClr val="bg1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1F682E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59964" y="6345831"/>
            <a:ext cx="377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549145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41864" y="6356351"/>
            <a:ext cx="4529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10" name="Titre 6">
            <a:extLst>
              <a:ext uri="{FF2B5EF4-FFF2-40B4-BE49-F238E27FC236}">
                <a16:creationId xmlns:a16="http://schemas.microsoft.com/office/drawing/2014/main" id="{81A07841-14E3-7EEA-A088-0B81EC36C0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16" y="391720"/>
            <a:ext cx="7886700" cy="695092"/>
          </a:xfrm>
        </p:spPr>
        <p:txBody>
          <a:bodyPr anchor="b">
            <a:normAutofit/>
          </a:bodyPr>
          <a:lstStyle>
            <a:lvl1pPr>
              <a:defRPr sz="3600" b="1">
                <a:solidFill>
                  <a:srgbClr val="1F682E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292604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EF3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B96FA9D1-2BB3-EA5E-2631-532604D1E3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869088" y="5625647"/>
            <a:ext cx="11358512" cy="75207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506573"/>
            <a:ext cx="7886700" cy="59093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ctr">
            <a:sp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61806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36863A-4FFF-4C79-B4CB-6270E223E402}" type="slidenum">
              <a:rPr lang="fr-FR" smtClean="0"/>
              <a:t>‹N°›</a:t>
            </a:fld>
            <a:endParaRPr lang="fr-FR" dirty="0"/>
          </a:p>
        </p:txBody>
      </p:sp>
      <p:pic>
        <p:nvPicPr>
          <p:cNvPr id="8" name="Image 7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9404"/>
            <a:ext cx="1114743" cy="888596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9967" y="6335101"/>
            <a:ext cx="3990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129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5" r:id="rId3"/>
    <p:sldLayoutId id="2147483712" r:id="rId4"/>
    <p:sldLayoutId id="2147483750" r:id="rId5"/>
  </p:sldLayoutIdLst>
  <p:hf hd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 dirty="0">
          <a:solidFill>
            <a:srgbClr val="1F682E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8962B"/>
        </a:buClr>
        <a:buSzPct val="120000"/>
        <a:buFont typeface="Police système Courant"/>
        <a:buChar char="‣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8962B"/>
        </a:buClr>
        <a:buSzPct val="120000"/>
        <a:buFont typeface="Police système Courant"/>
        <a:buChar char="‣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icea-enr.fr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B7A51CF8-DC12-0699-9824-A118BFA290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NOS SOUTIENS</a:t>
            </a:r>
            <a:endParaRPr lang="fr-FR" dirty="0"/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8475" y="3452580"/>
            <a:ext cx="2176875" cy="81760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597" y="4385699"/>
            <a:ext cx="1171575" cy="12613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1801111"/>
            <a:ext cx="1648082" cy="111285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0ABA6E-4284-0800-5AF4-2ED38062FDE7}"/>
              </a:ext>
            </a:extLst>
          </p:cNvPr>
          <p:cNvGrpSpPr/>
          <p:nvPr/>
        </p:nvGrpSpPr>
        <p:grpSpPr>
          <a:xfrm>
            <a:off x="402247" y="1259616"/>
            <a:ext cx="2866532" cy="3764908"/>
            <a:chOff x="547858" y="1274949"/>
            <a:chExt cx="2866532" cy="3278834"/>
          </a:xfrm>
        </p:grpSpPr>
        <p:sp>
          <p:nvSpPr>
            <p:cNvPr id="21" name="Espace réservé du contenu 3">
              <a:extLst>
                <a:ext uri="{FF2B5EF4-FFF2-40B4-BE49-F238E27FC236}">
                  <a16:creationId xmlns:a16="http://schemas.microsoft.com/office/drawing/2014/main" id="{02D701B7-5B7E-5241-263B-04676863D972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80" y="1833734"/>
              <a:ext cx="1209087" cy="120908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482" y="1871058"/>
              <a:ext cx="1134437" cy="1134437"/>
            </a:xfrm>
            <a:prstGeom prst="rect">
              <a:avLst/>
            </a:prstGeom>
          </p:spPr>
        </p:pic>
        <p:sp>
          <p:nvSpPr>
            <p:cNvPr id="2" name="Rectangle à coins arrondis 1"/>
            <p:cNvSpPr/>
            <p:nvPr/>
          </p:nvSpPr>
          <p:spPr>
            <a:xfrm>
              <a:off x="632291" y="3070839"/>
              <a:ext cx="2782099" cy="147586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Aide à la décision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Avance remboursable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50 000 €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1 € citoyen = 1 € région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100 000€</a:t>
              </a:r>
            </a:p>
          </p:txBody>
        </p:sp>
        <p:sp>
          <p:nvSpPr>
            <p:cNvPr id="22" name="Espace réservé du contenu 3">
              <a:extLst>
                <a:ext uri="{FF2B5EF4-FFF2-40B4-BE49-F238E27FC236}">
                  <a16:creationId xmlns:a16="http://schemas.microsoft.com/office/drawing/2014/main" id="{C3D93151-E47D-295F-47F6-DB3CD135F2F7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405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Appel à projet 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6836FF9-DB0D-9358-DE18-5F8CC829A75F}"/>
              </a:ext>
            </a:extLst>
          </p:cNvPr>
          <p:cNvGrpSpPr/>
          <p:nvPr/>
        </p:nvGrpSpPr>
        <p:grpSpPr>
          <a:xfrm>
            <a:off x="3544594" y="1242411"/>
            <a:ext cx="2602138" cy="3869520"/>
            <a:chOff x="4440684" y="1242412"/>
            <a:chExt cx="2602138" cy="3296038"/>
          </a:xfrm>
        </p:grpSpPr>
        <p:sp>
          <p:nvSpPr>
            <p:cNvPr id="25" name="Espace réservé du contenu 3">
              <a:extLst>
                <a:ext uri="{FF2B5EF4-FFF2-40B4-BE49-F238E27FC236}">
                  <a16:creationId xmlns:a16="http://schemas.microsoft.com/office/drawing/2014/main" id="{331C2313-8693-A747-F51B-AD5C47767B02}"/>
                </a:ext>
              </a:extLst>
            </p:cNvPr>
            <p:cNvSpPr txBox="1">
              <a:spLocks/>
            </p:cNvSpPr>
            <p:nvPr/>
          </p:nvSpPr>
          <p:spPr>
            <a:xfrm>
              <a:off x="4445577" y="1242412"/>
              <a:ext cx="2380908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6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8" name="Rectangle à coins arrondis 1">
              <a:extLst>
                <a:ext uri="{FF2B5EF4-FFF2-40B4-BE49-F238E27FC236}">
                  <a16:creationId xmlns:a16="http://schemas.microsoft.com/office/drawing/2014/main" id="{222C2D40-3C5F-4BE4-D823-1551D4489F09}"/>
                </a:ext>
              </a:extLst>
            </p:cNvPr>
            <p:cNvSpPr/>
            <p:nvPr/>
          </p:nvSpPr>
          <p:spPr>
            <a:xfrm>
              <a:off x="4657021" y="1801111"/>
              <a:ext cx="2385801" cy="2737339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Aureville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Ayguesvives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Donneville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Escalquens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Labège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Montbrun-Lauragais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Noueilles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Odars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 smtClean="0">
                  <a:solidFill>
                    <a:schemeClr val="tx1"/>
                  </a:solidFill>
                </a:rPr>
                <a:t>Castanet-Tolosan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 smtClean="0">
                  <a:solidFill>
                    <a:schemeClr val="tx1"/>
                  </a:solidFill>
                </a:rPr>
                <a:t>Lagardelle sur Lèze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 smtClean="0">
                  <a:solidFill>
                    <a:schemeClr val="tx1"/>
                  </a:solidFill>
                </a:rPr>
                <a:t>Pechbusque</a:t>
              </a:r>
              <a:endParaRPr lang="fr-FR" sz="1600" dirty="0">
                <a:solidFill>
                  <a:schemeClr val="tx1"/>
                </a:solidFill>
              </a:endParaRP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9" name="Espace réservé du contenu 3">
              <a:extLst>
                <a:ext uri="{FF2B5EF4-FFF2-40B4-BE49-F238E27FC236}">
                  <a16:creationId xmlns:a16="http://schemas.microsoft.com/office/drawing/2014/main" id="{85384991-0DF5-9060-C8DF-D627053F51DA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6"/>
              <a:ext cx="2385801" cy="405144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Mairies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E903A94-ACE3-2B3C-6195-75FB72132333}"/>
              </a:ext>
            </a:extLst>
          </p:cNvPr>
          <p:cNvGrpSpPr/>
          <p:nvPr/>
        </p:nvGrpSpPr>
        <p:grpSpPr>
          <a:xfrm>
            <a:off x="6241690" y="1259615"/>
            <a:ext cx="2385802" cy="1883155"/>
            <a:chOff x="4440684" y="1259615"/>
            <a:chExt cx="2385802" cy="1883155"/>
          </a:xfrm>
        </p:grpSpPr>
        <p:sp>
          <p:nvSpPr>
            <p:cNvPr id="32" name="Espace réservé du contenu 3">
              <a:extLst>
                <a:ext uri="{FF2B5EF4-FFF2-40B4-BE49-F238E27FC236}">
                  <a16:creationId xmlns:a16="http://schemas.microsoft.com/office/drawing/2014/main" id="{9B16CA76-891B-331E-A523-989EB481C0BF}"/>
                </a:ext>
              </a:extLst>
            </p:cNvPr>
            <p:cNvSpPr txBox="1">
              <a:spLocks/>
            </p:cNvSpPr>
            <p:nvPr/>
          </p:nvSpPr>
          <p:spPr>
            <a:xfrm>
              <a:off x="4445578" y="1259616"/>
              <a:ext cx="2380908" cy="1883154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4" name="Espace réservé du contenu 3">
              <a:extLst>
                <a:ext uri="{FF2B5EF4-FFF2-40B4-BE49-F238E27FC236}">
                  <a16:creationId xmlns:a16="http://schemas.microsoft.com/office/drawing/2014/main" id="{C41DE90A-CC86-075C-2AA2-BA036B431AE3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5"/>
              <a:ext cx="2385801" cy="596109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000" b="0" dirty="0">
                  <a:solidFill>
                    <a:schemeClr val="bg1"/>
                  </a:solidFill>
                  <a:latin typeface="+mn-lt"/>
                </a:rPr>
                <a:t>Communauté d’agglomération</a:t>
              </a:r>
              <a:endParaRPr lang="fr-FR" sz="1800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1376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49177393"/>
              </p:ext>
            </p:extLst>
          </p:nvPr>
        </p:nvGraphicFramePr>
        <p:xfrm>
          <a:off x="461554" y="1097504"/>
          <a:ext cx="8334103" cy="46531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2020389">
                  <a:extLst>
                    <a:ext uri="{9D8B030D-6E8A-4147-A177-3AD203B41FA5}">
                      <a16:colId xmlns:a16="http://schemas.microsoft.com/office/drawing/2014/main" val="2008091434"/>
                    </a:ext>
                  </a:extLst>
                </a:gridCol>
                <a:gridCol w="1231254">
                  <a:extLst>
                    <a:ext uri="{9D8B030D-6E8A-4147-A177-3AD203B41FA5}">
                      <a16:colId xmlns:a16="http://schemas.microsoft.com/office/drawing/2014/main" val="1844938408"/>
                    </a:ext>
                  </a:extLst>
                </a:gridCol>
                <a:gridCol w="1068173">
                  <a:extLst>
                    <a:ext uri="{9D8B030D-6E8A-4147-A177-3AD203B41FA5}">
                      <a16:colId xmlns:a16="http://schemas.microsoft.com/office/drawing/2014/main" val="1847443767"/>
                    </a:ext>
                  </a:extLst>
                </a:gridCol>
                <a:gridCol w="1976481">
                  <a:extLst>
                    <a:ext uri="{9D8B030D-6E8A-4147-A177-3AD203B41FA5}">
                      <a16:colId xmlns:a16="http://schemas.microsoft.com/office/drawing/2014/main" val="1187706198"/>
                    </a:ext>
                  </a:extLst>
                </a:gridCol>
                <a:gridCol w="1036320">
                  <a:extLst>
                    <a:ext uri="{9D8B030D-6E8A-4147-A177-3AD203B41FA5}">
                      <a16:colId xmlns:a16="http://schemas.microsoft.com/office/drawing/2014/main" val="2376939105"/>
                    </a:ext>
                  </a:extLst>
                </a:gridCol>
                <a:gridCol w="1001486">
                  <a:extLst>
                    <a:ext uri="{9D8B030D-6E8A-4147-A177-3AD203B41FA5}">
                      <a16:colId xmlns:a16="http://schemas.microsoft.com/office/drawing/2014/main" val="3050016751"/>
                    </a:ext>
                  </a:extLst>
                </a:gridCol>
              </a:tblGrid>
              <a:tr h="340857">
                <a:tc gridSpan="6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Au 31/12/2024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8162685"/>
                  </a:ext>
                </a:extLst>
              </a:tr>
              <a:tr h="5825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Charges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31/12/2024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Variation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Produits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31/12/2024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Variation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4311801"/>
                  </a:ext>
                </a:extLst>
              </a:tr>
              <a:tr h="1015211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Charges d'exploitations </a:t>
                      </a:r>
                      <a:br>
                        <a:rPr lang="fr-FR" sz="1600" b="1" dirty="0">
                          <a:effectLst/>
                        </a:rPr>
                      </a:br>
                      <a:r>
                        <a:rPr lang="fr-FR" sz="1600" b="1" dirty="0">
                          <a:effectLst/>
                        </a:rPr>
                        <a:t>(hors amortissement)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17 903 €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3 918 €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Produits d’exploitation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55 293 €</a:t>
                      </a:r>
                    </a:p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 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9 681 €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4124456"/>
                  </a:ext>
                </a:extLst>
              </a:tr>
              <a:tr h="534044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Dotation aux amortissements :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25 647 €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4 499 €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Produits financiers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 675 €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460 €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73034835"/>
                  </a:ext>
                </a:extLst>
              </a:tr>
              <a:tr h="582594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Charges financières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4 069 €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2 042 €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Quote parts subvention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5 768 €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     - 800 €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7361695"/>
                  </a:ext>
                </a:extLst>
              </a:tr>
              <a:tr h="582594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Impôt sur les sociétés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585 €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426 €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Produit exceptionnels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1 536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1 536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75551074"/>
                  </a:ext>
                </a:extLst>
              </a:tr>
              <a:tr h="507606">
                <a:tc>
                  <a:txBody>
                    <a:bodyPr/>
                    <a:lstStyle/>
                    <a:p>
                      <a:pPr marR="75565"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Charges exceptionnelles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54 €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54 €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 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 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 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205191"/>
                  </a:ext>
                </a:extLst>
              </a:tr>
              <a:tr h="5076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Total des charges :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48 258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10 940 €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Total des produits :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63 272 €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10 877 €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35172976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10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Compte de résultat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314" y="173223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1982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1539613"/>
              </p:ext>
            </p:extLst>
          </p:nvPr>
        </p:nvGraphicFramePr>
        <p:xfrm>
          <a:off x="444139" y="1976845"/>
          <a:ext cx="8247017" cy="32744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341">
                  <a:extLst>
                    <a:ext uri="{9D8B030D-6E8A-4147-A177-3AD203B41FA5}">
                      <a16:colId xmlns:a16="http://schemas.microsoft.com/office/drawing/2014/main" val="15256444"/>
                    </a:ext>
                  </a:extLst>
                </a:gridCol>
                <a:gridCol w="1166949">
                  <a:extLst>
                    <a:ext uri="{9D8B030D-6E8A-4147-A177-3AD203B41FA5}">
                      <a16:colId xmlns:a16="http://schemas.microsoft.com/office/drawing/2014/main" val="386717487"/>
                    </a:ext>
                  </a:extLst>
                </a:gridCol>
                <a:gridCol w="1140822">
                  <a:extLst>
                    <a:ext uri="{9D8B030D-6E8A-4147-A177-3AD203B41FA5}">
                      <a16:colId xmlns:a16="http://schemas.microsoft.com/office/drawing/2014/main" val="1414190684"/>
                    </a:ext>
                  </a:extLst>
                </a:gridCol>
                <a:gridCol w="1898469">
                  <a:extLst>
                    <a:ext uri="{9D8B030D-6E8A-4147-A177-3AD203B41FA5}">
                      <a16:colId xmlns:a16="http://schemas.microsoft.com/office/drawing/2014/main" val="3070009197"/>
                    </a:ext>
                  </a:extLst>
                </a:gridCol>
                <a:gridCol w="1140823">
                  <a:extLst>
                    <a:ext uri="{9D8B030D-6E8A-4147-A177-3AD203B41FA5}">
                      <a16:colId xmlns:a16="http://schemas.microsoft.com/office/drawing/2014/main" val="800978781"/>
                    </a:ext>
                  </a:extLst>
                </a:gridCol>
                <a:gridCol w="1027613">
                  <a:extLst>
                    <a:ext uri="{9D8B030D-6E8A-4147-A177-3AD203B41FA5}">
                      <a16:colId xmlns:a16="http://schemas.microsoft.com/office/drawing/2014/main" val="764188644"/>
                    </a:ext>
                  </a:extLst>
                </a:gridCol>
              </a:tblGrid>
              <a:tr h="651497">
                <a:tc>
                  <a:txBody>
                    <a:bodyPr/>
                    <a:lstStyle/>
                    <a:p>
                      <a:pPr marL="31750" algn="ctr">
                        <a:lnSpc>
                          <a:spcPct val="9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Actif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31/12/2024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algn="ctr">
                        <a:lnSpc>
                          <a:spcPct val="9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Variation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Passif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31/12/2024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Variation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37799155"/>
                  </a:ext>
                </a:extLst>
              </a:tr>
              <a:tr h="1205270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280920" algn="l"/>
                        </a:tabLst>
                      </a:pPr>
                      <a:r>
                        <a:rPr lang="fr-FR" sz="1600" b="1">
                          <a:effectLst/>
                        </a:rPr>
                        <a:t>Actif immobilisé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451 543 €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265680" algn="l"/>
                        </a:tabLst>
                      </a:pPr>
                      <a:r>
                        <a:rPr lang="fr-FR" sz="1600" b="1" dirty="0">
                          <a:effectLst/>
                        </a:rPr>
                        <a:t>35 060 €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249805" algn="l"/>
                        </a:tabLst>
                      </a:pPr>
                      <a:r>
                        <a:rPr lang="fr-FR" sz="1600" b="1" dirty="0">
                          <a:effectLst/>
                        </a:rPr>
                        <a:t>Capitaux propres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322 460 €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5400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14 110 €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67142640"/>
                  </a:ext>
                </a:extLst>
              </a:tr>
              <a:tr h="544652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ct val="95000"/>
                        </a:lnSpc>
                        <a:spcAft>
                          <a:spcPts val="0"/>
                        </a:spcAft>
                        <a:tabLst>
                          <a:tab pos="2279015" algn="l"/>
                        </a:tabLst>
                      </a:pPr>
                      <a:r>
                        <a:rPr lang="fr-FR" sz="1600" b="1">
                          <a:effectLst/>
                        </a:rPr>
                        <a:t>Actif circulant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fr-FR" sz="1600" b="1">
                          <a:effectLst/>
                        </a:rPr>
                        <a:t>57 417 €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ct val="95000"/>
                        </a:lnSpc>
                        <a:spcAft>
                          <a:spcPts val="0"/>
                        </a:spcAft>
                        <a:tabLst>
                          <a:tab pos="2266315" algn="l"/>
                        </a:tabLst>
                      </a:pPr>
                      <a:r>
                        <a:rPr lang="fr-FR" sz="1600" b="1">
                          <a:effectLst/>
                        </a:rPr>
                        <a:t>- 5 172 €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ct val="95000"/>
                        </a:lnSpc>
                        <a:spcAft>
                          <a:spcPts val="0"/>
                        </a:spcAft>
                        <a:tabLst>
                          <a:tab pos="2249805" algn="l"/>
                          <a:tab pos="2266315" algn="l"/>
                        </a:tabLst>
                      </a:pPr>
                      <a:r>
                        <a:rPr lang="fr-FR" sz="1600" b="1">
                          <a:effectLst/>
                        </a:rPr>
                        <a:t>Dettes </a:t>
                      </a:r>
                      <a:endParaRPr lang="fr-FR" sz="16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186 500 €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fr-FR" sz="1600" b="1" dirty="0">
                          <a:effectLst/>
                        </a:rPr>
                        <a:t>15 778 €</a:t>
                      </a:r>
                      <a:endParaRPr lang="fr-FR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02763842"/>
                  </a:ext>
                </a:extLst>
              </a:tr>
              <a:tr h="873005">
                <a:tc>
                  <a:txBody>
                    <a:bodyPr/>
                    <a:lstStyle/>
                    <a:p>
                      <a:pPr marL="31750" marR="179705" algn="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442845" algn="l"/>
                          <a:tab pos="2525395" algn="l"/>
                        </a:tabLst>
                      </a:pPr>
                      <a:r>
                        <a:rPr lang="fr-FR" sz="1800" b="1" dirty="0">
                          <a:effectLst/>
                        </a:rPr>
                        <a:t>Total actif général 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90170" algn="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508 960 €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265045" algn="l"/>
                        </a:tabLst>
                      </a:pPr>
                      <a:r>
                        <a:rPr lang="fr-FR" sz="1800" b="1" dirty="0">
                          <a:effectLst/>
                        </a:rPr>
                        <a:t>29 888 €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18415" marR="177165" algn="ctr">
                        <a:lnSpc>
                          <a:spcPct val="103000"/>
                        </a:lnSpc>
                        <a:spcAft>
                          <a:spcPts val="0"/>
                        </a:spcAft>
                        <a:tabLst>
                          <a:tab pos="2249805" algn="l"/>
                        </a:tabLst>
                      </a:pPr>
                      <a:r>
                        <a:rPr lang="fr-FR" sz="1800" b="1" dirty="0">
                          <a:effectLst/>
                        </a:rPr>
                        <a:t>Total passif général 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508 960 €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R="24765" algn="ctr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fr-FR" sz="1800" b="1" dirty="0">
                          <a:effectLst/>
                        </a:rPr>
                        <a:t>29 888 €</a:t>
                      </a:r>
                      <a:endParaRPr lang="fr-F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77143853"/>
                  </a:ext>
                </a:extLst>
              </a:tr>
            </a:tbl>
          </a:graphicData>
        </a:graphic>
      </p:graphicFrame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11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Bilan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1610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12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Développement : Nord-Lauragais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27314" y="173223"/>
            <a:ext cx="958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François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408023" y="19335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TECHNIQUE</a:t>
            </a:r>
            <a:endParaRPr lang="fr-FR" sz="2800" b="1" dirty="0">
              <a:solidFill>
                <a:srgbClr val="1F682E"/>
              </a:solidFill>
            </a:endParaRPr>
          </a:p>
        </p:txBody>
      </p:sp>
      <p:pic>
        <p:nvPicPr>
          <p:cNvPr id="8" name="Espace réservé du contenu 7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71346" y="1387094"/>
            <a:ext cx="3386848" cy="1826370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5190309" y="1387093"/>
            <a:ext cx="35253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Mise en service école Damase Auba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90 </a:t>
            </a: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panneaux : 36 kWc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Production annuelle : 40 MWh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Investissement : 56 000 €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endParaRPr lang="fr-FR" dirty="0"/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595" y="3154010"/>
            <a:ext cx="3461113" cy="2588425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827314" y="3685442"/>
            <a:ext cx="39787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Démarrage projet mairie de Pechbusque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2274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13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Développement : Rayons Verts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408023" y="19335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TECHNIQUE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314" y="173223"/>
            <a:ext cx="14104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Vincent  ou ?</a:t>
            </a:r>
            <a:endParaRPr lang="fr-FR" dirty="0"/>
          </a:p>
        </p:txBody>
      </p:sp>
      <p:pic>
        <p:nvPicPr>
          <p:cNvPr id="9" name="image21.jpg" descr="site-image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8650" y="1430855"/>
            <a:ext cx="3002824" cy="2078699"/>
          </a:xfrm>
          <a:prstGeom prst="rect">
            <a:avLst/>
          </a:prstGeom>
          <a:ln/>
        </p:spPr>
      </p:pic>
      <p:sp>
        <p:nvSpPr>
          <p:cNvPr id="11" name="ZoneTexte 10"/>
          <p:cNvSpPr txBox="1"/>
          <p:nvPr/>
        </p:nvSpPr>
        <p:spPr>
          <a:xfrm>
            <a:off x="4572000" y="1584742"/>
            <a:ext cx="339067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spcAft>
                <a:spcPts val="0"/>
              </a:spcAft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Mise en service Ferme du Fachet</a:t>
            </a: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36 kWc + 3 kWc en </a:t>
            </a:r>
            <a:r>
              <a:rPr lang="fr-FR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autoconso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Production annuelle : 40 MWh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  <a:p>
            <a:pPr marL="342900" lvl="0" indent="-34290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fr-FR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Investissement : </a:t>
            </a:r>
            <a:r>
              <a:rPr lang="fr-FR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42 500 €</a:t>
            </a:r>
            <a:endParaRPr lang="fr-FR" dirty="0">
              <a:latin typeface="Times New Roman" panose="02020603050405020304" pitchFamily="18" charset="0"/>
              <a:ea typeface="Times New Roman" panose="02020603050405020304" pitchFamily="18" charset="0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805593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445770" y="1551258"/>
            <a:ext cx="4579076" cy="4351338"/>
          </a:xfrm>
        </p:spPr>
        <p:txBody>
          <a:bodyPr/>
          <a:lstStyle/>
          <a:p>
            <a:pPr lvl="0"/>
            <a:r>
              <a:rPr lang="fr-FR" b="1" dirty="0"/>
              <a:t>Les communes </a:t>
            </a:r>
            <a:r>
              <a:rPr lang="fr-FR" b="1" dirty="0" smtClean="0"/>
              <a:t>:</a:t>
            </a:r>
          </a:p>
          <a:p>
            <a:pPr lvl="1"/>
            <a:r>
              <a:rPr lang="fr-FR" b="1" dirty="0" smtClean="0"/>
              <a:t>Clermont-le-fort</a:t>
            </a:r>
          </a:p>
          <a:p>
            <a:pPr lvl="1"/>
            <a:r>
              <a:rPr lang="fr-FR" b="1" dirty="0" smtClean="0"/>
              <a:t>Lacroix Falgarde</a:t>
            </a:r>
          </a:p>
          <a:p>
            <a:pPr lvl="1"/>
            <a:r>
              <a:rPr lang="fr-FR" b="1" dirty="0" smtClean="0"/>
              <a:t>Castanet Tolosan</a:t>
            </a:r>
          </a:p>
          <a:p>
            <a:pPr lvl="1"/>
            <a:endParaRPr lang="fr-FR" b="1" dirty="0"/>
          </a:p>
          <a:p>
            <a:r>
              <a:rPr lang="fr-FR" b="1" dirty="0" smtClean="0"/>
              <a:t>Les bailleurs sociaux</a:t>
            </a:r>
          </a:p>
          <a:p>
            <a:pPr lvl="1"/>
            <a:r>
              <a:rPr lang="fr-FR" b="1" dirty="0" smtClean="0"/>
              <a:t>Patrimoine Languedocienne</a:t>
            </a:r>
          </a:p>
          <a:p>
            <a:pPr lvl="1"/>
            <a:r>
              <a:rPr lang="fr-FR" b="1" dirty="0" err="1" smtClean="0"/>
              <a:t>Promologis</a:t>
            </a:r>
            <a:endParaRPr lang="fr-FR" b="1" dirty="0" smtClean="0"/>
          </a:p>
          <a:p>
            <a:pPr lvl="1"/>
            <a:r>
              <a:rPr lang="fr-FR" b="1" dirty="0" smtClean="0"/>
              <a:t>Chalets et cité jardins</a:t>
            </a:r>
          </a:p>
          <a:p>
            <a:pPr lvl="1"/>
            <a:r>
              <a:rPr lang="fr-FR" b="1" dirty="0" smtClean="0"/>
              <a:t>Biocoop Labège</a:t>
            </a:r>
          </a:p>
          <a:p>
            <a:pPr lvl="1"/>
            <a:endParaRPr lang="fr-FR" b="1" dirty="0" smtClean="0"/>
          </a:p>
          <a:p>
            <a:pPr lvl="1"/>
            <a:endParaRPr lang="fr-FR" b="1" dirty="0" smtClean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14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Prospection : Nord-Lauragais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8188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Patrick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408023" y="19335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TECHNIQUE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13" name="Espace réservé du contenu 1"/>
          <p:cNvSpPr txBox="1">
            <a:spLocks/>
          </p:cNvSpPr>
          <p:nvPr/>
        </p:nvSpPr>
        <p:spPr>
          <a:xfrm>
            <a:off x="4807947" y="1584742"/>
            <a:ext cx="45790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fr-FR" b="1" dirty="0" smtClean="0"/>
          </a:p>
          <a:p>
            <a:pPr lvl="1"/>
            <a:endParaRPr lang="fr-FR" b="1" dirty="0" smtClean="0"/>
          </a:p>
        </p:txBody>
      </p:sp>
      <p:sp>
        <p:nvSpPr>
          <p:cNvPr id="15" name="Espace réservé du contenu 1"/>
          <p:cNvSpPr txBox="1">
            <a:spLocks/>
          </p:cNvSpPr>
          <p:nvPr/>
        </p:nvSpPr>
        <p:spPr>
          <a:xfrm>
            <a:off x="3989479" y="1231117"/>
            <a:ext cx="493694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fr-FR" b="1" dirty="0" smtClean="0"/>
          </a:p>
          <a:p>
            <a:pPr lvl="1"/>
            <a:r>
              <a:rPr lang="fr-FR" b="1" dirty="0" smtClean="0"/>
              <a:t>EHPAD</a:t>
            </a:r>
          </a:p>
          <a:p>
            <a:pPr lvl="2"/>
            <a:r>
              <a:rPr lang="fr-FR" sz="2400" b="1" dirty="0"/>
              <a:t>Borde-Haute à Escalquens</a:t>
            </a:r>
          </a:p>
          <a:p>
            <a:pPr lvl="2"/>
            <a:r>
              <a:rPr lang="fr-FR" sz="2400" b="1" dirty="0"/>
              <a:t>Villa Lauragais à Baziège</a:t>
            </a:r>
          </a:p>
          <a:p>
            <a:pPr lvl="2"/>
            <a:r>
              <a:rPr lang="fr-FR" sz="2400" b="1" dirty="0"/>
              <a:t>La bastide Médicis à Labège</a:t>
            </a:r>
          </a:p>
          <a:p>
            <a:pPr lvl="2"/>
            <a:r>
              <a:rPr lang="fr-FR" sz="2400" b="1" dirty="0"/>
              <a:t>Les fontanelles à </a:t>
            </a:r>
            <a:r>
              <a:rPr lang="fr-FR" sz="2400" b="1" dirty="0" smtClean="0"/>
              <a:t>Ramonville</a:t>
            </a:r>
          </a:p>
          <a:p>
            <a:pPr lvl="2"/>
            <a:r>
              <a:rPr lang="fr-FR" sz="2400" b="1" dirty="0" smtClean="0"/>
              <a:t>Claire Fontaine à Castanet</a:t>
            </a:r>
          </a:p>
          <a:p>
            <a:pPr lvl="2"/>
            <a:r>
              <a:rPr lang="fr-FR" sz="2400" b="1" dirty="0" smtClean="0"/>
              <a:t>Jardins d’</a:t>
            </a:r>
            <a:r>
              <a:rPr lang="fr-FR" sz="2400" b="1" dirty="0" err="1" smtClean="0"/>
              <a:t>Oly</a:t>
            </a:r>
            <a:r>
              <a:rPr lang="fr-FR" sz="2400" b="1" dirty="0" smtClean="0"/>
              <a:t> à Auzeville</a:t>
            </a:r>
          </a:p>
          <a:p>
            <a:pPr lvl="2"/>
            <a:r>
              <a:rPr lang="fr-FR" sz="2400" b="1" dirty="0" smtClean="0"/>
              <a:t>13 Vents à Belberaud</a:t>
            </a:r>
            <a:endParaRPr lang="fr-FR" sz="2400" b="1" dirty="0"/>
          </a:p>
          <a:p>
            <a:pPr lvl="3"/>
            <a:endParaRPr lang="fr-FR" sz="2400" b="1" dirty="0"/>
          </a:p>
          <a:p>
            <a:pPr lvl="1"/>
            <a:endParaRPr lang="fr-FR" b="1" dirty="0" smtClean="0"/>
          </a:p>
        </p:txBody>
      </p:sp>
    </p:spTree>
    <p:extLst>
      <p:ext uri="{BB962C8B-B14F-4D97-AF65-F5344CB8AC3E}">
        <p14:creationId xmlns:p14="http://schemas.microsoft.com/office/powerpoint/2010/main" val="575015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Auterive : </a:t>
            </a:r>
            <a:r>
              <a:rPr lang="fr-FR" dirty="0" smtClean="0"/>
              <a:t>Salle de spectacle en autoconsommation</a:t>
            </a:r>
          </a:p>
          <a:p>
            <a:r>
              <a:rPr lang="fr-FR" b="1" dirty="0" smtClean="0"/>
              <a:t>Grépiac :</a:t>
            </a:r>
            <a:r>
              <a:rPr lang="fr-FR" dirty="0" smtClean="0"/>
              <a:t> Ecole </a:t>
            </a:r>
          </a:p>
          <a:p>
            <a:r>
              <a:rPr lang="fr-FR" b="1" dirty="0" smtClean="0"/>
              <a:t>Esperce :</a:t>
            </a:r>
            <a:r>
              <a:rPr lang="fr-FR" dirty="0" smtClean="0"/>
              <a:t> Hangar Agricole</a:t>
            </a:r>
          </a:p>
          <a:p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Prospection </a:t>
            </a:r>
            <a:r>
              <a:rPr lang="fr-FR" dirty="0" smtClean="0"/>
              <a:t>: Rayons Verts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900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Vincent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408023" y="19335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TECHNIQUE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89684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16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Commun aux 2 groupe locaux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13575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Vincent ou ?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ANIMATION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pic>
        <p:nvPicPr>
          <p:cNvPr id="9" name="Espace réservé du contenu 8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511" y="1328390"/>
            <a:ext cx="5390978" cy="408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12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17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Nord-Lauragais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90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Mireille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ANIMATION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62890" y="1217470"/>
            <a:ext cx="5827939" cy="483498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dirty="0"/>
              <a:t>Apéro des énergies </a:t>
            </a:r>
            <a:r>
              <a:rPr lang="fr-FR" dirty="0" smtClean="0"/>
              <a:t>au </a:t>
            </a:r>
            <a:r>
              <a:rPr lang="fr-FR" dirty="0"/>
              <a:t>Grenier de </a:t>
            </a:r>
            <a:r>
              <a:rPr lang="fr-FR" dirty="0" smtClean="0"/>
              <a:t>Castanet </a:t>
            </a:r>
          </a:p>
          <a:p>
            <a:pPr lvl="0"/>
            <a:r>
              <a:rPr lang="fr-FR" dirty="0" smtClean="0"/>
              <a:t>Formation </a:t>
            </a:r>
            <a:r>
              <a:rPr lang="fr-FR" dirty="0"/>
              <a:t>four solaire </a:t>
            </a:r>
            <a:r>
              <a:rPr lang="fr-FR" dirty="0" smtClean="0"/>
              <a:t>pour ICEA- </a:t>
            </a:r>
            <a:r>
              <a:rPr lang="fr-FR" dirty="0"/>
              <a:t>Rayons Verts</a:t>
            </a:r>
          </a:p>
          <a:p>
            <a:pPr lvl="0"/>
            <a:r>
              <a:rPr lang="fr-FR" dirty="0" smtClean="0"/>
              <a:t>Le </a:t>
            </a:r>
            <a:r>
              <a:rPr lang="fr-FR" dirty="0"/>
              <a:t>scénario Négawatt : </a:t>
            </a:r>
            <a:r>
              <a:rPr lang="fr-FR" dirty="0" smtClean="0"/>
              <a:t>à </a:t>
            </a:r>
            <a:r>
              <a:rPr lang="fr-FR" dirty="0"/>
              <a:t>Castanet  </a:t>
            </a:r>
            <a:endParaRPr lang="fr-FR" dirty="0"/>
          </a:p>
          <a:p>
            <a:pPr lvl="0"/>
            <a:r>
              <a:rPr lang="fr-FR" sz="2900" dirty="0" smtClean="0"/>
              <a:t>Une </a:t>
            </a:r>
            <a:r>
              <a:rPr lang="fr-FR" sz="2900" dirty="0"/>
              <a:t>Journée pour ma Terre </a:t>
            </a:r>
            <a:r>
              <a:rPr lang="fr-FR" sz="2900" dirty="0" smtClean="0"/>
              <a:t>à Belberaud </a:t>
            </a:r>
          </a:p>
          <a:p>
            <a:pPr lvl="0"/>
            <a:r>
              <a:rPr lang="fr-FR" dirty="0" err="1" smtClean="0"/>
              <a:t>Campestral</a:t>
            </a:r>
            <a:r>
              <a:rPr lang="fr-FR" dirty="0" smtClean="0"/>
              <a:t> à </a:t>
            </a:r>
            <a:r>
              <a:rPr lang="fr-FR" dirty="0" err="1"/>
              <a:t>Aureville</a:t>
            </a:r>
            <a:r>
              <a:rPr lang="fr-FR" dirty="0"/>
              <a:t>, </a:t>
            </a:r>
            <a:endParaRPr lang="fr-FR" dirty="0" smtClean="0"/>
          </a:p>
          <a:p>
            <a:pPr lvl="0"/>
            <a:r>
              <a:rPr lang="fr-FR" dirty="0" smtClean="0"/>
              <a:t>Mois </a:t>
            </a:r>
            <a:r>
              <a:rPr lang="fr-FR" dirty="0"/>
              <a:t>de l’ESS du Sicoval avec </a:t>
            </a:r>
            <a:r>
              <a:rPr lang="fr-FR" dirty="0" smtClean="0"/>
              <a:t>Castanet </a:t>
            </a:r>
          </a:p>
          <a:p>
            <a:pPr lvl="1"/>
            <a:r>
              <a:rPr lang="fr-FR" sz="2800" dirty="0"/>
              <a:t>Inauguration PV de l’Ecole </a:t>
            </a:r>
            <a:r>
              <a:rPr lang="fr-FR" sz="2800" dirty="0" smtClean="0"/>
              <a:t>DAMASE-AUBA</a:t>
            </a:r>
            <a:endParaRPr lang="fr-FR" sz="2800" dirty="0"/>
          </a:p>
          <a:p>
            <a:pPr lvl="1"/>
            <a:r>
              <a:rPr lang="fr-FR" sz="2800" dirty="0"/>
              <a:t>Ciné-débat </a:t>
            </a:r>
            <a:r>
              <a:rPr lang="fr-FR" sz="2800" dirty="0" smtClean="0"/>
              <a:t>«</a:t>
            </a:r>
            <a:r>
              <a:rPr lang="fr-FR" sz="2800" dirty="0"/>
              <a:t> Sobriété et transition » </a:t>
            </a:r>
            <a:r>
              <a:rPr lang="fr-FR" sz="2800" dirty="0" smtClean="0"/>
              <a:t>avec le </a:t>
            </a:r>
            <a:r>
              <a:rPr lang="fr-FR" sz="2800" dirty="0"/>
              <a:t>Film « Être en transition </a:t>
            </a:r>
            <a:r>
              <a:rPr lang="fr-FR" dirty="0"/>
              <a:t> </a:t>
            </a:r>
          </a:p>
        </p:txBody>
      </p:sp>
      <p:pic>
        <p:nvPicPr>
          <p:cNvPr id="10" name="image6.jp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077097" y="1329801"/>
            <a:ext cx="3838847" cy="2859021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72964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18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Rayons-Verts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125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Vincent ou 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ANIMATION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62890" y="1097504"/>
            <a:ext cx="5580561" cy="5623972"/>
          </a:xfrm>
        </p:spPr>
        <p:txBody>
          <a:bodyPr>
            <a:normAutofit/>
          </a:bodyPr>
          <a:lstStyle/>
          <a:p>
            <a:pPr lvl="0"/>
            <a:r>
              <a:rPr lang="fr-FR" dirty="0" smtClean="0"/>
              <a:t>La Randonnée </a:t>
            </a:r>
            <a:r>
              <a:rPr lang="fr-FR" dirty="0"/>
              <a:t>des Energies </a:t>
            </a:r>
            <a:r>
              <a:rPr lang="fr-FR" dirty="0" smtClean="0"/>
              <a:t>Espanès-Montbrun</a:t>
            </a:r>
          </a:p>
          <a:p>
            <a:pPr lvl="0"/>
            <a:r>
              <a:rPr lang="fr-FR" dirty="0" smtClean="0"/>
              <a:t>Forum des </a:t>
            </a:r>
            <a:r>
              <a:rPr lang="fr-FR" dirty="0"/>
              <a:t>associations Venerque et </a:t>
            </a:r>
            <a:r>
              <a:rPr lang="fr-FR" dirty="0" smtClean="0"/>
              <a:t>Vernet</a:t>
            </a:r>
            <a:endParaRPr lang="fr-FR" dirty="0"/>
          </a:p>
          <a:p>
            <a:pPr lvl="0"/>
            <a:r>
              <a:rPr lang="fr-FR" dirty="0" smtClean="0"/>
              <a:t>Forum des </a:t>
            </a:r>
            <a:r>
              <a:rPr lang="fr-FR" dirty="0"/>
              <a:t>associations Lagardelle sur Lèze </a:t>
            </a:r>
            <a:endParaRPr lang="fr-FR" dirty="0" smtClean="0"/>
          </a:p>
          <a:p>
            <a:pPr lvl="0"/>
            <a:r>
              <a:rPr lang="fr-FR" dirty="0" smtClean="0"/>
              <a:t>Forum </a:t>
            </a:r>
            <a:r>
              <a:rPr lang="fr-FR" dirty="0"/>
              <a:t>des associations Grépiac (Septembre 2024)</a:t>
            </a:r>
          </a:p>
          <a:p>
            <a:r>
              <a:rPr lang="fr-FR" dirty="0" smtClean="0"/>
              <a:t>Marché </a:t>
            </a:r>
            <a:r>
              <a:rPr lang="fr-FR" dirty="0"/>
              <a:t>paysan organisé par le ‘Goût des Autres</a:t>
            </a:r>
            <a:r>
              <a:rPr lang="fr-FR" dirty="0" smtClean="0"/>
              <a:t>’</a:t>
            </a:r>
            <a:endParaRPr lang="fr-FR" dirty="0"/>
          </a:p>
        </p:txBody>
      </p:sp>
      <p:pic>
        <p:nvPicPr>
          <p:cNvPr id="9" name="image19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552531" y="1326165"/>
            <a:ext cx="3253740" cy="352044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8033480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19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Nord-Lauragais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27314" y="173223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COMMUNICATION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42876" y="1645511"/>
            <a:ext cx="8653054" cy="1671163"/>
          </a:xfrm>
        </p:spPr>
        <p:txBody>
          <a:bodyPr>
            <a:normAutofit fontScale="92500" lnSpcReduction="20000"/>
          </a:bodyPr>
          <a:lstStyle/>
          <a:p>
            <a:r>
              <a:rPr lang="fr-FR" dirty="0" smtClean="0"/>
              <a:t>Site </a:t>
            </a:r>
            <a:r>
              <a:rPr lang="fr-FR" dirty="0"/>
              <a:t>internet </a:t>
            </a:r>
            <a:r>
              <a:rPr lang="fr-FR" u="sng" dirty="0">
                <a:hlinkClick r:id="rId2"/>
              </a:rPr>
              <a:t>https://</a:t>
            </a:r>
            <a:r>
              <a:rPr lang="fr-FR" u="sng" dirty="0" smtClean="0">
                <a:hlinkClick r:id="rId2"/>
              </a:rPr>
              <a:t>icea-enr.fr</a:t>
            </a:r>
            <a:endParaRPr lang="fr-FR" u="sng" dirty="0" smtClean="0"/>
          </a:p>
          <a:p>
            <a:r>
              <a:rPr lang="fr-FR" dirty="0" smtClean="0"/>
              <a:t>Publication sur Facebook</a:t>
            </a:r>
            <a:r>
              <a:rPr lang="fr-FR" dirty="0"/>
              <a:t>, </a:t>
            </a:r>
            <a:r>
              <a:rPr lang="fr-FR" dirty="0" smtClean="0"/>
              <a:t>LinkedIn</a:t>
            </a:r>
          </a:p>
          <a:p>
            <a:r>
              <a:rPr lang="fr-FR" dirty="0" smtClean="0"/>
              <a:t>2 articles dans la dépêche</a:t>
            </a:r>
          </a:p>
          <a:p>
            <a:r>
              <a:rPr lang="fr-FR" dirty="0" smtClean="0"/>
              <a:t>5 lettres d’information et 5 messages d’information</a:t>
            </a:r>
            <a:endParaRPr lang="fr-FR" dirty="0"/>
          </a:p>
          <a:p>
            <a:pPr lvl="0"/>
            <a:endParaRPr lang="fr-FR" dirty="0"/>
          </a:p>
        </p:txBody>
      </p:sp>
      <p:pic>
        <p:nvPicPr>
          <p:cNvPr id="10" name="image23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762942" y="3448593"/>
            <a:ext cx="5412922" cy="2822237"/>
          </a:xfrm>
          <a:prstGeom prst="rect">
            <a:avLst/>
          </a:prstGeom>
          <a:ln/>
        </p:spPr>
      </p:pic>
      <p:sp>
        <p:nvSpPr>
          <p:cNvPr id="6" name="ZoneTexte 5"/>
          <p:cNvSpPr txBox="1"/>
          <p:nvPr/>
        </p:nvSpPr>
        <p:spPr>
          <a:xfrm>
            <a:off x="2784020" y="999180"/>
            <a:ext cx="3992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Vers le grand public</a:t>
            </a:r>
            <a:endParaRPr lang="fr-FR" sz="3600" b="1" dirty="0">
              <a:solidFill>
                <a:srgbClr val="1F682E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02177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7392" y="4047752"/>
            <a:ext cx="8906607" cy="1588127"/>
          </a:xfrm>
        </p:spPr>
        <p:txBody>
          <a:bodyPr/>
          <a:lstStyle/>
          <a:p>
            <a:pPr algn="ctr"/>
            <a:r>
              <a:rPr lang="fr-FR" sz="3600" b="1" dirty="0" smtClean="0">
                <a:latin typeface="Arial Black" panose="020B0A04020102020204" pitchFamily="34" charset="0"/>
              </a:rPr>
              <a:t>Assemblées Générales ordinaire</a:t>
            </a:r>
            <a:br>
              <a:rPr lang="fr-FR" sz="3600" b="1" dirty="0" smtClean="0">
                <a:latin typeface="Arial Black" panose="020B0A04020102020204" pitchFamily="34" charset="0"/>
              </a:rPr>
            </a:br>
            <a:r>
              <a:rPr lang="fr-FR" sz="3600" b="1" dirty="0" smtClean="0">
                <a:latin typeface="Arial Black" panose="020B0A04020102020204" pitchFamily="34" charset="0"/>
              </a:rPr>
              <a:t>du 16/05/2025</a:t>
            </a:r>
            <a:br>
              <a:rPr lang="fr-FR" sz="3600" b="1" dirty="0" smtClean="0">
                <a:latin typeface="Arial Black" panose="020B0A04020102020204" pitchFamily="34" charset="0"/>
              </a:rPr>
            </a:br>
            <a:r>
              <a:rPr lang="fr-FR" sz="3600" b="1" dirty="0" smtClean="0">
                <a:latin typeface="Arial Black" panose="020B0A04020102020204" pitchFamily="34" charset="0"/>
              </a:rPr>
              <a:t>Ramonville St Agne</a:t>
            </a:r>
            <a:endParaRPr lang="fr-FR" sz="3600" b="1" dirty="0">
              <a:latin typeface="Arial Black" panose="020B0A04020102020204" pitchFamily="34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570" y="988083"/>
            <a:ext cx="7180407" cy="2943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610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20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Nord-Lauragais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2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Jean-Pierre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COMMUNICATION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13509" y="2237264"/>
            <a:ext cx="8653054" cy="2264638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fr-FR" b="1" dirty="0" smtClean="0"/>
              <a:t>20 réunions </a:t>
            </a:r>
            <a:r>
              <a:rPr lang="fr-FR" dirty="0" smtClean="0"/>
              <a:t>:</a:t>
            </a:r>
          </a:p>
          <a:p>
            <a:pPr lvl="1"/>
            <a:r>
              <a:rPr lang="fr-FR" sz="3100" dirty="0"/>
              <a:t>Sicoval, Castanet, Lacroix-Falgarde …</a:t>
            </a:r>
          </a:p>
          <a:p>
            <a:pPr lvl="1"/>
            <a:r>
              <a:rPr lang="fr-FR" sz="3100" dirty="0"/>
              <a:t>Réunions de l’ESS </a:t>
            </a:r>
            <a:endParaRPr lang="fr-FR" sz="3100" dirty="0" smtClean="0"/>
          </a:p>
          <a:p>
            <a:pPr lvl="1"/>
            <a:r>
              <a:rPr lang="fr-FR" sz="3100" dirty="0" smtClean="0"/>
              <a:t>Rencontre </a:t>
            </a:r>
            <a:r>
              <a:rPr lang="fr-FR" sz="3100" dirty="0"/>
              <a:t>avec des installateurs et participation à des colloques</a:t>
            </a:r>
          </a:p>
          <a:p>
            <a:pPr lvl="1"/>
            <a:r>
              <a:rPr lang="fr-FR" sz="3100" dirty="0"/>
              <a:t>Présence au CA de l’association Rayons Verts</a:t>
            </a:r>
            <a:r>
              <a:rPr lang="fr-FR" sz="3400" dirty="0"/>
              <a:t>,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313509" y="1048753"/>
            <a:ext cx="81163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1F682E"/>
                </a:solidFill>
                <a:latin typeface="+mj-lt"/>
                <a:ea typeface="+mj-ea"/>
                <a:cs typeface="+mj-cs"/>
              </a:rPr>
              <a:t>Représentation et relation aux partenaires</a:t>
            </a:r>
          </a:p>
        </p:txBody>
      </p:sp>
    </p:spTree>
    <p:extLst>
      <p:ext uri="{BB962C8B-B14F-4D97-AF65-F5344CB8AC3E}">
        <p14:creationId xmlns:p14="http://schemas.microsoft.com/office/powerpoint/2010/main" val="15572835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21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Rayons Verts 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979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Mathieu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5303520" y="51489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COMMUNICATION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262890" y="1218360"/>
            <a:ext cx="8653054" cy="2160565"/>
          </a:xfrm>
        </p:spPr>
        <p:txBody>
          <a:bodyPr>
            <a:normAutofit fontScale="47500" lnSpcReduction="20000"/>
          </a:bodyPr>
          <a:lstStyle/>
          <a:p>
            <a:pPr lvl="0"/>
            <a:r>
              <a:rPr lang="fr-FR" sz="5500" dirty="0"/>
              <a:t>Inauguration </a:t>
            </a:r>
            <a:r>
              <a:rPr lang="fr-FR" sz="5500" dirty="0" smtClean="0"/>
              <a:t>Lagardelle </a:t>
            </a:r>
            <a:r>
              <a:rPr lang="fr-FR" sz="5500" dirty="0"/>
              <a:t>sur </a:t>
            </a:r>
            <a:r>
              <a:rPr lang="fr-FR" sz="5500" dirty="0" smtClean="0"/>
              <a:t>Lèze</a:t>
            </a:r>
            <a:endParaRPr lang="fr-FR" sz="5500" dirty="0"/>
          </a:p>
          <a:p>
            <a:pPr lvl="0"/>
            <a:r>
              <a:rPr lang="fr-FR" sz="5500" dirty="0" smtClean="0"/>
              <a:t>3 lettres d’information </a:t>
            </a:r>
            <a:r>
              <a:rPr lang="fr-FR" sz="5500" dirty="0"/>
              <a:t>(envoyée à 600 personnes environ) </a:t>
            </a:r>
            <a:endParaRPr lang="fr-FR" sz="5500" dirty="0" smtClean="0"/>
          </a:p>
          <a:p>
            <a:pPr lvl="0"/>
            <a:r>
              <a:rPr lang="fr-FR" sz="5500" dirty="0" smtClean="0"/>
              <a:t>Réalisation </a:t>
            </a:r>
            <a:r>
              <a:rPr lang="fr-FR" sz="5500" dirty="0"/>
              <a:t>d’un film </a:t>
            </a:r>
            <a:r>
              <a:rPr lang="fr-FR" sz="5500" dirty="0" smtClean="0"/>
              <a:t>sur </a:t>
            </a:r>
            <a:r>
              <a:rPr lang="fr-FR" sz="5500" dirty="0"/>
              <a:t>la centrale solaire de la cantine de Lagardelle sur Lèze</a:t>
            </a:r>
          </a:p>
          <a:p>
            <a:pPr lvl="0"/>
            <a:r>
              <a:rPr lang="fr-FR" sz="5500" dirty="0" smtClean="0"/>
              <a:t>3 </a:t>
            </a:r>
            <a:r>
              <a:rPr lang="fr-FR" sz="5500" dirty="0"/>
              <a:t>articles de la Dépêche du Midi, un </a:t>
            </a:r>
            <a:r>
              <a:rPr lang="fr-FR" sz="5500" dirty="0" smtClean="0"/>
              <a:t>dans </a:t>
            </a:r>
            <a:r>
              <a:rPr lang="fr-FR" sz="5500" dirty="0"/>
              <a:t>la lettre du Pays du Sud </a:t>
            </a:r>
            <a:r>
              <a:rPr lang="fr-FR" sz="5500" dirty="0" smtClean="0"/>
              <a:t>Toulousain</a:t>
            </a:r>
            <a:r>
              <a:rPr lang="fr-FR" sz="5500" dirty="0"/>
              <a:t>.</a:t>
            </a:r>
          </a:p>
          <a:p>
            <a:pPr marL="0" indent="0">
              <a:buNone/>
            </a:pPr>
            <a:endParaRPr lang="fr-FR" sz="3400" dirty="0"/>
          </a:p>
        </p:txBody>
      </p:sp>
      <p:pic>
        <p:nvPicPr>
          <p:cNvPr id="9" name="image24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39" y="3169921"/>
            <a:ext cx="5310051" cy="3219312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2489698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22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Sociétariat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3551222028"/>
              </p:ext>
            </p:extLst>
          </p:nvPr>
        </p:nvGraphicFramePr>
        <p:xfrm>
          <a:off x="1132113" y="1236617"/>
          <a:ext cx="6984275" cy="46503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22858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23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506573"/>
            <a:ext cx="7886700" cy="590931"/>
          </a:xfrm>
        </p:spPr>
        <p:txBody>
          <a:bodyPr/>
          <a:lstStyle/>
          <a:p>
            <a:r>
              <a:rPr lang="fr-FR" dirty="0"/>
              <a:t>Répartition du capital social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graphicFrame>
        <p:nvGraphicFramePr>
          <p:cNvPr id="9" name="Graphique 8"/>
          <p:cNvGraphicFramePr/>
          <p:nvPr>
            <p:extLst>
              <p:ext uri="{D42A27DB-BD31-4B8C-83A1-F6EECF244321}">
                <p14:modId xmlns:p14="http://schemas.microsoft.com/office/powerpoint/2010/main" val="1996746611"/>
              </p:ext>
            </p:extLst>
          </p:nvPr>
        </p:nvGraphicFramePr>
        <p:xfrm>
          <a:off x="1166949" y="1097504"/>
          <a:ext cx="7498080" cy="46762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ZoneTexte 14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472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24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50" y="506573"/>
            <a:ext cx="7886700" cy="590931"/>
          </a:xfrm>
        </p:spPr>
        <p:txBody>
          <a:bodyPr/>
          <a:lstStyle/>
          <a:p>
            <a:r>
              <a:rPr lang="fr-FR" dirty="0" smtClean="0"/>
              <a:t>Evolution du capital </a:t>
            </a:r>
            <a:r>
              <a:rPr lang="fr-FR" dirty="0"/>
              <a:t>social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506179657"/>
              </p:ext>
            </p:extLst>
          </p:nvPr>
        </p:nvGraphicFramePr>
        <p:xfrm>
          <a:off x="931817" y="1097503"/>
          <a:ext cx="6792686" cy="45630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3043108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25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9" y="257274"/>
            <a:ext cx="8410847" cy="1089529"/>
          </a:xfrm>
        </p:spPr>
        <p:txBody>
          <a:bodyPr/>
          <a:lstStyle/>
          <a:p>
            <a:r>
              <a:rPr lang="fr-FR" dirty="0" smtClean="0"/>
              <a:t>Evolution du chiffre d’affaire et des bénéfices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  <p:graphicFrame>
        <p:nvGraphicFramePr>
          <p:cNvPr id="10" name="Graphique 9"/>
          <p:cNvGraphicFramePr/>
          <p:nvPr>
            <p:extLst>
              <p:ext uri="{D42A27DB-BD31-4B8C-83A1-F6EECF244321}">
                <p14:modId xmlns:p14="http://schemas.microsoft.com/office/powerpoint/2010/main" val="4249980018"/>
              </p:ext>
            </p:extLst>
          </p:nvPr>
        </p:nvGraphicFramePr>
        <p:xfrm>
          <a:off x="1062446" y="1045029"/>
          <a:ext cx="6566263" cy="37746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9393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26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9" y="506573"/>
            <a:ext cx="8410847" cy="590931"/>
          </a:xfrm>
        </p:spPr>
        <p:txBody>
          <a:bodyPr/>
          <a:lstStyle/>
          <a:p>
            <a:r>
              <a:rPr lang="fr-FR" dirty="0" smtClean="0"/>
              <a:t>Immobilisation et dettes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  <p:graphicFrame>
        <p:nvGraphicFramePr>
          <p:cNvPr id="8" name="Graphique 7"/>
          <p:cNvGraphicFramePr/>
          <p:nvPr>
            <p:extLst>
              <p:ext uri="{D42A27DB-BD31-4B8C-83A1-F6EECF244321}">
                <p14:modId xmlns:p14="http://schemas.microsoft.com/office/powerpoint/2010/main" val="1784920906"/>
              </p:ext>
            </p:extLst>
          </p:nvPr>
        </p:nvGraphicFramePr>
        <p:xfrm>
          <a:off x="628649" y="1097505"/>
          <a:ext cx="7296546" cy="46585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694778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27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628649" y="506573"/>
            <a:ext cx="8410847" cy="590931"/>
          </a:xfrm>
        </p:spPr>
        <p:txBody>
          <a:bodyPr/>
          <a:lstStyle/>
          <a:p>
            <a:r>
              <a:rPr lang="fr-FR" dirty="0" smtClean="0"/>
              <a:t>Le conseil coopératif en 2024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dirty="0" smtClean="0"/>
              <a:t>Assemblée Générale 16/05/2025 – Ramonville Saint Agne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844731" y="223665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2838994" y="103509"/>
            <a:ext cx="56241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EVOLUTION DU PROJET COOPERATIF</a:t>
            </a:r>
            <a:endParaRPr lang="fr-FR" sz="2800" b="1" dirty="0">
              <a:solidFill>
                <a:srgbClr val="1F682E"/>
              </a:solidFill>
            </a:endParaRP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581" y="1265238"/>
            <a:ext cx="8299269" cy="4721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8244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ciel, cellule photovoltaïque, extérieur, objet d’extérieur&#10;&#10;Description générée automatiquement">
            <a:extLst>
              <a:ext uri="{FF2B5EF4-FFF2-40B4-BE49-F238E27FC236}">
                <a16:creationId xmlns:a16="http://schemas.microsoft.com/office/drawing/2014/main" id="{299794D3-8CC2-E68A-5190-271CD856A7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7100047"/>
          </a:xfrm>
          <a:prstGeom prst="rect">
            <a:avLst/>
          </a:prstGeom>
        </p:spPr>
      </p:pic>
      <p:sp>
        <p:nvSpPr>
          <p:cNvPr id="6" name="Titre 5">
            <a:extLst>
              <a:ext uri="{FF2B5EF4-FFF2-40B4-BE49-F238E27FC236}">
                <a16:creationId xmlns:a16="http://schemas.microsoft.com/office/drawing/2014/main" id="{89D48F01-FAA5-AE29-9A8F-93D00E72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227445"/>
            <a:ext cx="7886700" cy="142192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r>
              <a:rPr lang="fr-FR" sz="9600" dirty="0">
                <a:solidFill>
                  <a:schemeClr val="bg1"/>
                </a:solidFill>
              </a:rPr>
              <a:t>Merci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1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6536863A-4FFF-4C79-B4CB-6270E223E402}" type="slidenum">
              <a:rPr lang="fr-FR" smtClean="0"/>
              <a:pPr/>
              <a:t>28</a:t>
            </a:fld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type="subTitle" idx="4294967295"/>
          </p:nvPr>
        </p:nvSpPr>
        <p:spPr>
          <a:xfrm>
            <a:off x="2286000" y="3937309"/>
            <a:ext cx="6858000" cy="241904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 smtClean="0">
                <a:solidFill>
                  <a:schemeClr val="bg1"/>
                </a:solidFill>
              </a:rPr>
              <a:t>A </a:t>
            </a:r>
            <a:r>
              <a:rPr lang="fr-FR" dirty="0">
                <a:solidFill>
                  <a:schemeClr val="bg1"/>
                </a:solidFill>
              </a:rPr>
              <a:t>vous la parole</a:t>
            </a:r>
          </a:p>
          <a:p>
            <a:r>
              <a:rPr lang="fr-FR" dirty="0">
                <a:solidFill>
                  <a:schemeClr val="bg1"/>
                </a:solidFill>
              </a:rPr>
              <a:t>Suggestions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Questions/réponses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Verre de l’amitié</a:t>
            </a:r>
          </a:p>
        </p:txBody>
      </p:sp>
    </p:spTree>
    <p:extLst>
      <p:ext uri="{BB962C8B-B14F-4D97-AF65-F5344CB8AC3E}">
        <p14:creationId xmlns:p14="http://schemas.microsoft.com/office/powerpoint/2010/main" val="383314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re 19">
            <a:extLst>
              <a:ext uri="{FF2B5EF4-FFF2-40B4-BE49-F238E27FC236}">
                <a16:creationId xmlns:a16="http://schemas.microsoft.com/office/drawing/2014/main" id="{B7A51CF8-DC12-0699-9824-A118BFA29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34273"/>
            <a:ext cx="7886700" cy="535531"/>
          </a:xfrm>
        </p:spPr>
        <p:txBody>
          <a:bodyPr/>
          <a:lstStyle/>
          <a:p>
            <a:r>
              <a:rPr lang="fr-FR" dirty="0"/>
              <a:t>NOS SOUTIENS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3867069"/>
            <a:ext cx="2176875" cy="817605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19"/>
          <a:stretch/>
        </p:blipFill>
        <p:spPr>
          <a:xfrm>
            <a:off x="1086985" y="4883847"/>
            <a:ext cx="1528601" cy="803001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3877" y="4572643"/>
            <a:ext cx="1171575" cy="126139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49" y="1801111"/>
            <a:ext cx="1648082" cy="1112853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5A0ABA6E-4284-0800-5AF4-2ED38062FDE7}"/>
              </a:ext>
            </a:extLst>
          </p:cNvPr>
          <p:cNvGrpSpPr/>
          <p:nvPr/>
        </p:nvGrpSpPr>
        <p:grpSpPr>
          <a:xfrm>
            <a:off x="402247" y="1259616"/>
            <a:ext cx="2866532" cy="3278834"/>
            <a:chOff x="547858" y="1274949"/>
            <a:chExt cx="2866532" cy="3278834"/>
          </a:xfrm>
        </p:grpSpPr>
        <p:sp>
          <p:nvSpPr>
            <p:cNvPr id="21" name="Espace réservé du contenu 3">
              <a:extLst>
                <a:ext uri="{FF2B5EF4-FFF2-40B4-BE49-F238E27FC236}">
                  <a16:creationId xmlns:a16="http://schemas.microsoft.com/office/drawing/2014/main" id="{02D701B7-5B7E-5241-263B-04676863D972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2">
                  <a:lumMod val="60000"/>
                  <a:lumOff val="40000"/>
                </a:schemeClr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pic>
          <p:nvPicPr>
            <p:cNvPr id="15" name="Image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80" y="1833734"/>
              <a:ext cx="1209087" cy="1209087"/>
            </a:xfrm>
            <a:prstGeom prst="rect">
              <a:avLst/>
            </a:prstGeom>
          </p:spPr>
        </p:pic>
        <p:pic>
          <p:nvPicPr>
            <p:cNvPr id="16" name="Image 1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482" y="1871058"/>
              <a:ext cx="1134437" cy="1134437"/>
            </a:xfrm>
            <a:prstGeom prst="rect">
              <a:avLst/>
            </a:prstGeom>
          </p:spPr>
        </p:pic>
        <p:sp>
          <p:nvSpPr>
            <p:cNvPr id="2" name="Rectangle à coins arrondis 1"/>
            <p:cNvSpPr/>
            <p:nvPr/>
          </p:nvSpPr>
          <p:spPr>
            <a:xfrm>
              <a:off x="632291" y="3070839"/>
              <a:ext cx="2782099" cy="1475867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Aide à la décision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Avance remboursable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50 000 €</a:t>
              </a:r>
            </a:p>
            <a:p>
              <a:pPr marL="228600" indent="-228600">
                <a:spcBef>
                  <a:spcPts val="300"/>
                </a:spcBef>
                <a:buClr>
                  <a:srgbClr val="48962B"/>
                </a:buClr>
                <a:buSzPct val="120000"/>
                <a:buFont typeface="Police système Courant"/>
                <a:buChar char="‣"/>
              </a:pPr>
              <a:r>
                <a:rPr lang="fr-FR" sz="1600" dirty="0">
                  <a:solidFill>
                    <a:schemeClr val="tx1"/>
                  </a:solidFill>
                </a:rPr>
                <a:t>1 € citoyen = 1 € région : </a:t>
              </a:r>
              <a:br>
                <a:rPr lang="fr-FR" sz="1600" dirty="0">
                  <a:solidFill>
                    <a:schemeClr val="tx1"/>
                  </a:solidFill>
                </a:rPr>
              </a:br>
              <a:r>
                <a:rPr lang="fr-FR" sz="1600" dirty="0">
                  <a:solidFill>
                    <a:schemeClr val="tx1"/>
                  </a:solidFill>
                </a:rPr>
                <a:t>100 000€</a:t>
              </a:r>
            </a:p>
          </p:txBody>
        </p:sp>
        <p:sp>
          <p:nvSpPr>
            <p:cNvPr id="22" name="Espace réservé du contenu 3">
              <a:extLst>
                <a:ext uri="{FF2B5EF4-FFF2-40B4-BE49-F238E27FC236}">
                  <a16:creationId xmlns:a16="http://schemas.microsoft.com/office/drawing/2014/main" id="{C3D93151-E47D-295F-47F6-DB3CD135F2F7}"/>
                </a:ext>
              </a:extLst>
            </p:cNvPr>
            <p:cNvSpPr txBox="1">
              <a:spLocks/>
            </p:cNvSpPr>
            <p:nvPr/>
          </p:nvSpPr>
          <p:spPr>
            <a:xfrm>
              <a:off x="547858" y="1274949"/>
              <a:ext cx="2866532" cy="40514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Appel à projet 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36836FF9-DB0D-9358-DE18-5F8CC829A75F}"/>
              </a:ext>
            </a:extLst>
          </p:cNvPr>
          <p:cNvGrpSpPr/>
          <p:nvPr/>
        </p:nvGrpSpPr>
        <p:grpSpPr>
          <a:xfrm>
            <a:off x="3544594" y="1259616"/>
            <a:ext cx="2385801" cy="3293765"/>
            <a:chOff x="4440684" y="1259616"/>
            <a:chExt cx="2385801" cy="3293765"/>
          </a:xfrm>
        </p:grpSpPr>
        <p:sp>
          <p:nvSpPr>
            <p:cNvPr id="25" name="Espace réservé du contenu 3">
              <a:extLst>
                <a:ext uri="{FF2B5EF4-FFF2-40B4-BE49-F238E27FC236}">
                  <a16:creationId xmlns:a16="http://schemas.microsoft.com/office/drawing/2014/main" id="{331C2313-8693-A747-F51B-AD5C47767B02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74547"/>
              <a:ext cx="2380908" cy="3278834"/>
            </a:xfrm>
            <a:prstGeom prst="rect">
              <a:avLst/>
            </a:prstGeom>
            <a:noFill/>
            <a:ln w="12700" cap="flat" cmpd="sng" algn="ctr">
              <a:solidFill>
                <a:schemeClr val="accent6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29" name="Espace réservé du contenu 3">
              <a:extLst>
                <a:ext uri="{FF2B5EF4-FFF2-40B4-BE49-F238E27FC236}">
                  <a16:creationId xmlns:a16="http://schemas.microsoft.com/office/drawing/2014/main" id="{85384991-0DF5-9060-C8DF-D627053F51DA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6"/>
              <a:ext cx="2385801" cy="405144"/>
            </a:xfrm>
            <a:prstGeom prst="rect">
              <a:avLst/>
            </a:prstGeom>
            <a:solidFill>
              <a:schemeClr val="accent6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400" b="0" dirty="0">
                  <a:solidFill>
                    <a:schemeClr val="bg1"/>
                  </a:solidFill>
                  <a:latin typeface="+mn-lt"/>
                </a:rPr>
                <a:t>Mairies</a:t>
              </a: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2E903A94-ACE3-2B3C-6195-75FB72132333}"/>
              </a:ext>
            </a:extLst>
          </p:cNvPr>
          <p:cNvGrpSpPr/>
          <p:nvPr/>
        </p:nvGrpSpPr>
        <p:grpSpPr>
          <a:xfrm>
            <a:off x="6241690" y="1259615"/>
            <a:ext cx="2385802" cy="1883155"/>
            <a:chOff x="4440684" y="1259615"/>
            <a:chExt cx="2385802" cy="1883155"/>
          </a:xfrm>
        </p:grpSpPr>
        <p:sp>
          <p:nvSpPr>
            <p:cNvPr id="32" name="Espace réservé du contenu 3">
              <a:extLst>
                <a:ext uri="{FF2B5EF4-FFF2-40B4-BE49-F238E27FC236}">
                  <a16:creationId xmlns:a16="http://schemas.microsoft.com/office/drawing/2014/main" id="{9B16CA76-891B-331E-A523-989EB481C0BF}"/>
                </a:ext>
              </a:extLst>
            </p:cNvPr>
            <p:cNvSpPr txBox="1">
              <a:spLocks/>
            </p:cNvSpPr>
            <p:nvPr/>
          </p:nvSpPr>
          <p:spPr>
            <a:xfrm>
              <a:off x="4445578" y="1259616"/>
              <a:ext cx="2380908" cy="1883154"/>
            </a:xfrm>
            <a:prstGeom prst="rect">
              <a:avLst/>
            </a:prstGeom>
            <a:noFill/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fr-FR" sz="200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34" name="Espace réservé du contenu 3">
              <a:extLst>
                <a:ext uri="{FF2B5EF4-FFF2-40B4-BE49-F238E27FC236}">
                  <a16:creationId xmlns:a16="http://schemas.microsoft.com/office/drawing/2014/main" id="{C41DE90A-CC86-075C-2AA2-BA036B431AE3}"/>
                </a:ext>
              </a:extLst>
            </p:cNvPr>
            <p:cNvSpPr txBox="1">
              <a:spLocks/>
            </p:cNvSpPr>
            <p:nvPr/>
          </p:nvSpPr>
          <p:spPr>
            <a:xfrm>
              <a:off x="4440684" y="1259615"/>
              <a:ext cx="2385801" cy="596109"/>
            </a:xfrm>
            <a:prstGeom prst="rect">
              <a:avLst/>
            </a:prstGeom>
            <a:solidFill>
              <a:schemeClr val="accent1"/>
            </a:solidFill>
            <a:ln w="12700" cap="flat" cmpd="sng" algn="ctr">
              <a:solidFill>
                <a:schemeClr val="accent1"/>
              </a:solidFill>
              <a:prstDash val="solid"/>
              <a:miter lim="800000"/>
            </a:ln>
            <a:effectLst/>
          </p:spPr>
          <p:txBody>
            <a:bodyPr vert="horz" lIns="91440" tIns="45720" rIns="91440" bIns="45720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3200" b="1" kern="1200">
                  <a:solidFill>
                    <a:schemeClr val="tx1"/>
                  </a:solidFill>
                  <a:effectLst>
                    <a:outerShdw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b="1" kern="1200">
                  <a:solidFill>
                    <a:schemeClr val="tx1"/>
                  </a:solidFill>
                  <a:effectLst>
                    <a:outerShdw dist="25400" dir="2700000" algn="tl" rotWithShape="0">
                      <a:schemeClr val="bg1"/>
                    </a:outerShdw>
                  </a:effectLst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fr-FR" sz="2000" b="0" dirty="0">
                  <a:solidFill>
                    <a:schemeClr val="bg1"/>
                  </a:solidFill>
                  <a:latin typeface="+mn-lt"/>
                </a:rPr>
                <a:t>Communauté d’agglomération</a:t>
              </a:r>
              <a:endParaRPr lang="fr-FR" sz="18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24" name="Rectangle à coins arrondis 1">
            <a:extLst>
              <a:ext uri="{FF2B5EF4-FFF2-40B4-BE49-F238E27FC236}">
                <a16:creationId xmlns:a16="http://schemas.microsoft.com/office/drawing/2014/main" id="{222C2D40-3C5F-4BE4-D823-1551D4489F09}"/>
              </a:ext>
            </a:extLst>
          </p:cNvPr>
          <p:cNvSpPr/>
          <p:nvPr/>
        </p:nvSpPr>
        <p:spPr>
          <a:xfrm>
            <a:off x="3760931" y="1801111"/>
            <a:ext cx="2385801" cy="2737339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Aureville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Ayguesvives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Donneville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Escalquens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Labège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Montbrun-Lauragais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Noueilles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>
                <a:solidFill>
                  <a:schemeClr val="tx1"/>
                </a:solidFill>
              </a:rPr>
              <a:t>Odars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 smtClean="0">
                <a:solidFill>
                  <a:schemeClr val="tx1"/>
                </a:solidFill>
              </a:rPr>
              <a:t>Castanet-Tolosan</a:t>
            </a:r>
          </a:p>
          <a:p>
            <a:pPr marL="228600" indent="-228600">
              <a:spcBef>
                <a:spcPts val="300"/>
              </a:spcBef>
              <a:buClr>
                <a:srgbClr val="48962B"/>
              </a:buClr>
              <a:buSzPct val="120000"/>
              <a:buFont typeface="Police système Courant"/>
              <a:buChar char="‣"/>
            </a:pPr>
            <a:r>
              <a:rPr lang="fr-FR" sz="1600" dirty="0" err="1" smtClean="0">
                <a:solidFill>
                  <a:schemeClr val="tx1"/>
                </a:solidFill>
              </a:rPr>
              <a:t>Lagarelle</a:t>
            </a:r>
            <a:r>
              <a:rPr lang="fr-FR" sz="1600" dirty="0" smtClean="0">
                <a:solidFill>
                  <a:schemeClr val="tx1"/>
                </a:solidFill>
              </a:rPr>
              <a:t> sur </a:t>
            </a:r>
            <a:r>
              <a:rPr lang="fr-FR" sz="1600" dirty="0" err="1" smtClean="0">
                <a:solidFill>
                  <a:schemeClr val="tx1"/>
                </a:solidFill>
              </a:rPr>
              <a:t>Lèze</a:t>
            </a:r>
            <a:endParaRPr lang="fr-FR" sz="1600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 dirty="0"/>
              <a:t>Assemblée Générale 16/05/2025 – Ramonville Saint Agne</a:t>
            </a:r>
          </a:p>
        </p:txBody>
      </p:sp>
    </p:spTree>
    <p:extLst>
      <p:ext uri="{BB962C8B-B14F-4D97-AF65-F5344CB8AC3E}">
        <p14:creationId xmlns:p14="http://schemas.microsoft.com/office/powerpoint/2010/main" val="98683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3</a:t>
            </a:fld>
            <a:endParaRPr lang="fr-FR" dirty="0"/>
          </a:p>
        </p:txBody>
      </p:sp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Ouverture assemblée générale</a:t>
            </a:r>
            <a:endParaRPr lang="fr-FR" dirty="0"/>
          </a:p>
        </p:txBody>
      </p:sp>
      <p:sp>
        <p:nvSpPr>
          <p:cNvPr id="2" name="Espace réservé du contenu 1"/>
          <p:cNvSpPr>
            <a:spLocks noGrp="1"/>
          </p:cNvSpPr>
          <p:nvPr>
            <p:ph idx="4294967295"/>
          </p:nvPr>
        </p:nvSpPr>
        <p:spPr>
          <a:xfrm>
            <a:off x="1222130" y="1246188"/>
            <a:ext cx="6664569" cy="4722812"/>
          </a:xfrm>
        </p:spPr>
        <p:txBody>
          <a:bodyPr>
            <a:normAutofit/>
          </a:bodyPr>
          <a:lstStyle/>
          <a:p>
            <a:r>
              <a:rPr lang="fr-FR" dirty="0" smtClean="0"/>
              <a:t>Désignation d’un secrétaire de séances</a:t>
            </a:r>
          </a:p>
          <a:p>
            <a:r>
              <a:rPr lang="fr-FR" dirty="0" smtClean="0"/>
              <a:t>Désignation de deux scrutateurs</a:t>
            </a:r>
          </a:p>
          <a:p>
            <a:r>
              <a:rPr lang="fr-FR" dirty="0" smtClean="0"/>
              <a:t> Décompte des pouvoirs :  </a:t>
            </a:r>
          </a:p>
          <a:p>
            <a:r>
              <a:rPr lang="fr-FR" dirty="0" smtClean="0"/>
              <a:t> Vérification du quorum :</a:t>
            </a:r>
          </a:p>
          <a:p>
            <a:pPr lvl="1"/>
            <a:r>
              <a:rPr lang="fr-FR" dirty="0" smtClean="0"/>
              <a:t>Assemblée ordinaire : 462/5 = 92</a:t>
            </a:r>
          </a:p>
          <a:p>
            <a:pPr lvl="2"/>
            <a:r>
              <a:rPr lang="fr-FR" sz="2400" dirty="0" smtClean="0"/>
              <a:t>Vote en ligne : </a:t>
            </a:r>
          </a:p>
          <a:p>
            <a:pPr lvl="2"/>
            <a:r>
              <a:rPr lang="fr-FR" sz="2400" dirty="0" smtClean="0"/>
              <a:t>Feuilles de présence :</a:t>
            </a:r>
            <a:endParaRPr lang="fr-FR" sz="2400" dirty="0"/>
          </a:p>
        </p:txBody>
      </p:sp>
      <p:sp>
        <p:nvSpPr>
          <p:cNvPr id="12" name="Espace réservé du pied de page 1"/>
          <p:cNvSpPr>
            <a:spLocks noGrp="1"/>
          </p:cNvSpPr>
          <p:nvPr>
            <p:ph type="ftr" sz="quarter" idx="10"/>
          </p:nvPr>
        </p:nvSpPr>
        <p:spPr>
          <a:xfrm>
            <a:off x="2508070" y="6354810"/>
            <a:ext cx="4475042" cy="365125"/>
          </a:xfrm>
        </p:spPr>
        <p:txBody>
          <a:bodyPr/>
          <a:lstStyle/>
          <a:p>
            <a:r>
              <a:rPr lang="fr-FR" sz="1400" dirty="0"/>
              <a:t>Assemblée Générale 16/05/2025 – Ramonville Saint Agne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827314" y="173223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1278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10" name="Titre 9"/>
          <p:cNvSpPr>
            <a:spLocks noGrp="1"/>
          </p:cNvSpPr>
          <p:nvPr>
            <p:ph type="title"/>
          </p:nvPr>
        </p:nvSpPr>
        <p:spPr>
          <a:xfrm>
            <a:off x="628650" y="424753"/>
            <a:ext cx="7886700" cy="695092"/>
          </a:xfrm>
        </p:spPr>
        <p:txBody>
          <a:bodyPr/>
          <a:lstStyle/>
          <a:p>
            <a:r>
              <a:rPr lang="fr-FR" dirty="0" smtClean="0"/>
              <a:t>Documents à disposition</a:t>
            </a:r>
            <a:endParaRPr lang="fr-FR" dirty="0"/>
          </a:p>
        </p:txBody>
      </p:sp>
      <p:graphicFrame>
        <p:nvGraphicFramePr>
          <p:cNvPr id="11" name="Espace réservé du contenu 3">
            <a:extLst>
              <a:ext uri="{FF2B5EF4-FFF2-40B4-BE49-F238E27FC236}">
                <a16:creationId xmlns:a16="http://schemas.microsoft.com/office/drawing/2014/main" id="{C2849001-1F9B-DC19-3BA8-5F0973E2075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0899093"/>
              </p:ext>
            </p:extLst>
          </p:nvPr>
        </p:nvGraphicFramePr>
        <p:xfrm>
          <a:off x="628650" y="923108"/>
          <a:ext cx="7886700" cy="3762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2285999" y="638502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1400"/>
              <a:t>Assemblée Générale 16/05/2025 – Ramonville Saint Agne</a:t>
            </a:r>
            <a:endParaRPr lang="fr-FR" sz="1400" dirty="0"/>
          </a:p>
        </p:txBody>
      </p:sp>
      <p:sp>
        <p:nvSpPr>
          <p:cNvPr id="6" name="ZoneTexte 5"/>
          <p:cNvSpPr txBox="1"/>
          <p:nvPr/>
        </p:nvSpPr>
        <p:spPr>
          <a:xfrm>
            <a:off x="827314" y="173223"/>
            <a:ext cx="1075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Jean-Paul</a:t>
            </a:r>
            <a:endParaRPr lang="fr-FR" dirty="0"/>
          </a:p>
        </p:txBody>
      </p:sp>
      <p:sp>
        <p:nvSpPr>
          <p:cNvPr id="8" name="Titre 9"/>
          <p:cNvSpPr txBox="1">
            <a:spLocks/>
          </p:cNvSpPr>
          <p:nvPr/>
        </p:nvSpPr>
        <p:spPr>
          <a:xfrm>
            <a:off x="402226" y="4453518"/>
            <a:ext cx="7886700" cy="69509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3600" b="1" kern="1200">
                <a:solidFill>
                  <a:srgbClr val="1F682E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smtClean="0"/>
              <a:t>Introduction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0444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1638843" y="1165219"/>
            <a:ext cx="6338208" cy="41974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dirty="0"/>
              <a:t>Organisation du fonctionnement 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5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pic>
        <p:nvPicPr>
          <p:cNvPr id="7" name="Image 6"/>
          <p:cNvPicPr/>
          <p:nvPr/>
        </p:nvPicPr>
        <p:blipFill>
          <a:blip r:embed="rId2"/>
          <a:stretch>
            <a:fillRect/>
          </a:stretch>
        </p:blipFill>
        <p:spPr>
          <a:xfrm>
            <a:off x="374469" y="1652676"/>
            <a:ext cx="8281851" cy="3981770"/>
          </a:xfrm>
          <a:prstGeom prst="rect">
            <a:avLst/>
          </a:prstGeom>
        </p:spPr>
      </p:pic>
      <p:sp>
        <p:nvSpPr>
          <p:cNvPr id="10" name="ZoneTexte 9"/>
          <p:cNvSpPr txBox="1"/>
          <p:nvPr/>
        </p:nvSpPr>
        <p:spPr>
          <a:xfrm>
            <a:off x="827314" y="173223"/>
            <a:ext cx="12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Jean-Pierre</a:t>
            </a:r>
            <a:endParaRPr lang="fr-FR" dirty="0"/>
          </a:p>
        </p:txBody>
      </p:sp>
      <p:sp>
        <p:nvSpPr>
          <p:cNvPr id="12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Gouvernance </a:t>
            </a:r>
            <a:r>
              <a:rPr lang="fr-FR" dirty="0" smtClean="0"/>
              <a:t>– Juridique -Financement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75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Gouvernance </a:t>
            </a:r>
            <a:r>
              <a:rPr lang="fr-FR" dirty="0" smtClean="0"/>
              <a:t>– Juridique -Financement</a:t>
            </a:r>
            <a:endParaRPr lang="fr-FR" dirty="0"/>
          </a:p>
        </p:txBody>
      </p:sp>
      <p:pic>
        <p:nvPicPr>
          <p:cNvPr id="18" name="Imag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862" y="1584960"/>
            <a:ext cx="6772275" cy="4667250"/>
          </a:xfrm>
          <a:prstGeom prst="rect">
            <a:avLst/>
          </a:prstGeom>
        </p:spPr>
      </p:pic>
      <p:sp>
        <p:nvSpPr>
          <p:cNvPr id="19" name="Espace réservé du contenu 1"/>
          <p:cNvSpPr>
            <a:spLocks noGrp="1"/>
          </p:cNvSpPr>
          <p:nvPr>
            <p:ph idx="1"/>
          </p:nvPr>
        </p:nvSpPr>
        <p:spPr>
          <a:xfrm>
            <a:off x="1638843" y="1165219"/>
            <a:ext cx="6338208" cy="41974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dirty="0"/>
              <a:t>Organisation du fonctionnement </a:t>
            </a:r>
            <a:endParaRPr lang="fr-FR" dirty="0"/>
          </a:p>
        </p:txBody>
      </p:sp>
      <p:sp>
        <p:nvSpPr>
          <p:cNvPr id="21" name="ZoneTexte 20"/>
          <p:cNvSpPr txBox="1"/>
          <p:nvPr/>
        </p:nvSpPr>
        <p:spPr>
          <a:xfrm>
            <a:off x="827314" y="173223"/>
            <a:ext cx="12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Jean-Pierre</a:t>
            </a:r>
            <a:endParaRPr lang="fr-FR" dirty="0"/>
          </a:p>
        </p:txBody>
      </p:sp>
      <p:sp>
        <p:nvSpPr>
          <p:cNvPr id="23" name="ZoneTexte 22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902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Aides aux études</a:t>
            </a:r>
          </a:p>
          <a:p>
            <a:r>
              <a:rPr lang="fr-FR" dirty="0" smtClean="0"/>
              <a:t>Action </a:t>
            </a:r>
            <a:r>
              <a:rPr lang="fr-FR" dirty="0"/>
              <a:t>sensibilisation sobriété énergétique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7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Gouvernance </a:t>
            </a:r>
            <a:r>
              <a:rPr lang="fr-FR" dirty="0" smtClean="0"/>
              <a:t>– Juridique -Financement</a:t>
            </a:r>
            <a:endParaRPr lang="fr-FR" dirty="0"/>
          </a:p>
        </p:txBody>
      </p:sp>
      <p:sp>
        <p:nvSpPr>
          <p:cNvPr id="9" name="Espace réservé du contenu 1"/>
          <p:cNvSpPr txBox="1">
            <a:spLocks/>
          </p:cNvSpPr>
          <p:nvPr/>
        </p:nvSpPr>
        <p:spPr>
          <a:xfrm>
            <a:off x="1638843" y="1165219"/>
            <a:ext cx="6338208" cy="41974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8962B"/>
              </a:buClr>
              <a:buSzPct val="120000"/>
              <a:buFont typeface="Police système Courant"/>
              <a:buChar char="‣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Police système Courant"/>
              <a:buNone/>
            </a:pPr>
            <a:r>
              <a:rPr lang="fr-FR" dirty="0" smtClean="0"/>
              <a:t>Demandes de subventions</a:t>
            </a:r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827314" y="173223"/>
            <a:ext cx="12364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Jean-Pierre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79386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 smtClean="0"/>
              <a:t>15</a:t>
            </a:r>
            <a:r>
              <a:rPr lang="fr-FR" dirty="0" smtClean="0"/>
              <a:t> factures d’énergie produites :</a:t>
            </a:r>
          </a:p>
          <a:p>
            <a:pPr lvl="1"/>
            <a:r>
              <a:rPr lang="fr-FR" b="1" dirty="0" smtClean="0"/>
              <a:t>10 </a:t>
            </a:r>
            <a:r>
              <a:rPr lang="fr-FR" dirty="0" smtClean="0"/>
              <a:t>en direction D’</a:t>
            </a:r>
            <a:r>
              <a:rPr lang="fr-FR" b="1" dirty="0" smtClean="0"/>
              <a:t>EDF</a:t>
            </a:r>
            <a:r>
              <a:rPr lang="fr-FR" dirty="0" smtClean="0"/>
              <a:t> obligation d’achat</a:t>
            </a:r>
          </a:p>
          <a:p>
            <a:pPr lvl="1"/>
            <a:r>
              <a:rPr lang="fr-FR" b="1" dirty="0" smtClean="0"/>
              <a:t>5</a:t>
            </a:r>
            <a:r>
              <a:rPr lang="fr-FR" dirty="0" smtClean="0"/>
              <a:t> en direction d’ Enercoop</a:t>
            </a:r>
          </a:p>
          <a:p>
            <a:r>
              <a:rPr lang="fr-FR" dirty="0" smtClean="0"/>
              <a:t>Montant </a:t>
            </a:r>
            <a:r>
              <a:rPr lang="fr-FR" b="1" dirty="0" smtClean="0"/>
              <a:t>45 980 €</a:t>
            </a:r>
          </a:p>
          <a:p>
            <a:r>
              <a:rPr lang="fr-FR" dirty="0" smtClean="0"/>
              <a:t>PB techniques chez EDF sur la </a:t>
            </a:r>
            <a:r>
              <a:rPr lang="fr-FR" b="1" dirty="0" smtClean="0"/>
              <a:t>16</a:t>
            </a:r>
            <a:r>
              <a:rPr lang="fr-FR" dirty="0" smtClean="0"/>
              <a:t> </a:t>
            </a:r>
            <a:r>
              <a:rPr lang="fr-FR" dirty="0" err="1" smtClean="0"/>
              <a:t>éme</a:t>
            </a:r>
            <a:r>
              <a:rPr lang="fr-FR" dirty="0" smtClean="0"/>
              <a:t> comptabilisée en </a:t>
            </a:r>
            <a:r>
              <a:rPr lang="fr-FR" b="1" dirty="0" smtClean="0"/>
              <a:t>2025</a:t>
            </a:r>
            <a:endParaRPr lang="fr-FR" dirty="0" smtClean="0"/>
          </a:p>
          <a:p>
            <a:r>
              <a:rPr lang="fr-FR" dirty="0" smtClean="0"/>
              <a:t>Au 31/12/2024 comptabilisation de l’énergie produite non facturée,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8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Facturation énergie produite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27314" y="173223"/>
            <a:ext cx="14945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Claire -Francis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1922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/>
              <a:t>Paiement des factures et suivi des dépenses</a:t>
            </a:r>
          </a:p>
          <a:p>
            <a:pPr lvl="0"/>
            <a:r>
              <a:rPr lang="fr-FR" dirty="0"/>
              <a:t>Suivi de la production et facturation</a:t>
            </a:r>
          </a:p>
          <a:p>
            <a:r>
              <a:rPr lang="fr-FR" dirty="0"/>
              <a:t>Transmission et vérification de toutes les pièces </a:t>
            </a:r>
            <a:r>
              <a:rPr lang="fr-FR" dirty="0" smtClean="0"/>
              <a:t>justificatives</a:t>
            </a:r>
          </a:p>
          <a:p>
            <a:r>
              <a:rPr lang="fr-FR" dirty="0"/>
              <a:t>Les relations avec le cabinet </a:t>
            </a:r>
            <a:r>
              <a:rPr lang="fr-FR" dirty="0" smtClean="0"/>
              <a:t>ComptaRebours</a:t>
            </a:r>
          </a:p>
          <a:p>
            <a:r>
              <a:rPr lang="fr-FR" dirty="0" smtClean="0"/>
              <a:t>Aléas fréquents de récupération de données </a:t>
            </a:r>
            <a:r>
              <a:rPr lang="fr-FR" dirty="0" err="1" smtClean="0"/>
              <a:t>Enedis</a:t>
            </a:r>
            <a:r>
              <a:rPr lang="fr-FR" dirty="0" smtClean="0"/>
              <a:t>…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36863A-4FFF-4C79-B4CB-6270E223E402}" type="slidenum">
              <a:rPr lang="fr-FR" smtClean="0"/>
              <a:t>9</a:t>
            </a:fld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Relation comptable</a:t>
            </a:r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fr-FR" smtClean="0"/>
              <a:t>Assemblée Générale 16/05/2025 – Ramonville Saint Agne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425440" y="78288"/>
            <a:ext cx="3612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1F682E"/>
                </a:solidFill>
              </a:rPr>
              <a:t>ADMINISTRATION</a:t>
            </a:r>
            <a:endParaRPr lang="fr-FR" sz="2800" b="1" dirty="0">
              <a:solidFill>
                <a:srgbClr val="1F682E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827314" y="173223"/>
            <a:ext cx="90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Mireille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2706610"/>
      </p:ext>
    </p:extLst>
  </p:cSld>
  <p:clrMapOvr>
    <a:masterClrMapping/>
  </p:clrMapOvr>
</p:sld>
</file>

<file path=ppt/theme/theme1.xml><?xml version="1.0" encoding="utf-8"?>
<a:theme xmlns:a="http://schemas.openxmlformats.org/drawingml/2006/main" name="Thème 2022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̀me 2022" id="{63116085-2F6E-034B-BF94-749B0B51B5A3}" vid="{3A7484E6-18AC-AF43-A49C-C36022CDEE5C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Thème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ICEA</Template>
  <TotalTime>21273</TotalTime>
  <Words>1000</Words>
  <Application>Microsoft Office PowerPoint</Application>
  <PresentationFormat>Affichage à l'écran (4:3)</PresentationFormat>
  <Paragraphs>379</Paragraphs>
  <Slides>29</Slides>
  <Notes>5</Notes>
  <HiddenSlides>1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Police système Courant</vt:lpstr>
      <vt:lpstr>Symbol</vt:lpstr>
      <vt:lpstr>Times New Roman</vt:lpstr>
      <vt:lpstr>Thème 2022</vt:lpstr>
      <vt:lpstr>NOS SOUTIENS</vt:lpstr>
      <vt:lpstr>Assemblées Générales ordinaire du 16/05/2025 Ramonville St Agne</vt:lpstr>
      <vt:lpstr>Ouverture assemblée générale</vt:lpstr>
      <vt:lpstr>Documents à disposition</vt:lpstr>
      <vt:lpstr>Gouvernance – Juridique -Financement</vt:lpstr>
      <vt:lpstr>Gouvernance – Juridique -Financement</vt:lpstr>
      <vt:lpstr>Gouvernance – Juridique -Financement</vt:lpstr>
      <vt:lpstr>Facturation énergie produite</vt:lpstr>
      <vt:lpstr>Relation comptable</vt:lpstr>
      <vt:lpstr>Compte de résultat</vt:lpstr>
      <vt:lpstr>Bilan</vt:lpstr>
      <vt:lpstr>Développement : Nord-Lauragais</vt:lpstr>
      <vt:lpstr>Développement : Rayons Verts</vt:lpstr>
      <vt:lpstr>Prospection : Nord-Lauragais</vt:lpstr>
      <vt:lpstr>Prospection : Rayons Verts</vt:lpstr>
      <vt:lpstr>Commun aux 2 groupe locaux </vt:lpstr>
      <vt:lpstr>Nord-Lauragais</vt:lpstr>
      <vt:lpstr>Rayons-Verts</vt:lpstr>
      <vt:lpstr>Nord-Lauragais </vt:lpstr>
      <vt:lpstr>Nord-Lauragais </vt:lpstr>
      <vt:lpstr>Rayons Verts </vt:lpstr>
      <vt:lpstr>Sociétariat</vt:lpstr>
      <vt:lpstr>Répartition du capital social</vt:lpstr>
      <vt:lpstr>Evolution du capital social</vt:lpstr>
      <vt:lpstr>Evolution du chiffre d’affaire et des bénéfices</vt:lpstr>
      <vt:lpstr>Immobilisation et dettes</vt:lpstr>
      <vt:lpstr>Le conseil coopératif en 2024</vt:lpstr>
      <vt:lpstr>Merci</vt:lpstr>
      <vt:lpstr>NOS SOUTIENS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génerale du 15 juin 2019</dc:title>
  <dc:creator>Jean-Paul Gardette</dc:creator>
  <cp:lastModifiedBy>Jean-Paul</cp:lastModifiedBy>
  <cp:revision>441</cp:revision>
  <cp:lastPrinted>2022-05-03T13:03:04Z</cp:lastPrinted>
  <dcterms:created xsi:type="dcterms:W3CDTF">2019-06-05T16:41:57Z</dcterms:created>
  <dcterms:modified xsi:type="dcterms:W3CDTF">2025-04-26T07:34:19Z</dcterms:modified>
</cp:coreProperties>
</file>