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6"/>
          <p:cNvSpPr/>
          <p:nvPr/>
        </p:nvSpPr>
        <p:spPr>
          <a:xfrm>
            <a:off x="1659840" y="272416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CustomShape 17"/>
          <p:cNvSpPr/>
          <p:nvPr/>
        </p:nvSpPr>
        <p:spPr>
          <a:xfrm>
            <a:off x="1659840" y="344848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21" name="CustomShape 18"/>
          <p:cNvSpPr/>
          <p:nvPr/>
        </p:nvSpPr>
        <p:spPr>
          <a:xfrm>
            <a:off x="2261760" y="2763040"/>
            <a:ext cx="28321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Aide à la rédaction de lettres d’info</a:t>
            </a:r>
            <a:endParaRPr dirty="0"/>
          </a:p>
        </p:txBody>
      </p:sp>
      <p:sp>
        <p:nvSpPr>
          <p:cNvPr id="22" name="CustomShape 19"/>
          <p:cNvSpPr/>
          <p:nvPr/>
        </p:nvSpPr>
        <p:spPr>
          <a:xfrm>
            <a:off x="1976280" y="360544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Fabienne</a:t>
            </a:r>
            <a:endParaRPr dirty="0"/>
          </a:p>
        </p:txBody>
      </p:sp>
      <p:sp>
        <p:nvSpPr>
          <p:cNvPr id="23" name="CustomShape 20"/>
          <p:cNvSpPr/>
          <p:nvPr/>
        </p:nvSpPr>
        <p:spPr>
          <a:xfrm>
            <a:off x="4517160" y="3461440"/>
            <a:ext cx="1041120" cy="746640"/>
          </a:xfrm>
          <a:prstGeom prst="ellipse">
            <a:avLst/>
          </a:prstGeom>
          <a:solidFill>
            <a:srgbClr val="F68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comm</a:t>
            </a:r>
            <a:endParaRPr/>
          </a:p>
        </p:txBody>
      </p:sp>
      <p:sp>
        <p:nvSpPr>
          <p:cNvPr id="24" name="CustomShape 21"/>
          <p:cNvSpPr/>
          <p:nvPr/>
        </p:nvSpPr>
        <p:spPr>
          <a:xfrm>
            <a:off x="2041800" y="4251280"/>
            <a:ext cx="3724200" cy="1130400"/>
          </a:xfrm>
          <a:prstGeom prst="rect">
            <a:avLst/>
          </a:prstGeom>
          <a:solidFill>
            <a:srgbClr val="FFC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" name="CustomShape 22"/>
          <p:cNvSpPr/>
          <p:nvPr/>
        </p:nvSpPr>
        <p:spPr>
          <a:xfrm>
            <a:off x="2115240" y="4355680"/>
            <a:ext cx="357732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Rédiger un A4 à destination des associés résumant les activités d’EYC.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Fréquence mensuelle. </a:t>
            </a:r>
            <a:endParaRPr/>
          </a:p>
        </p:txBody>
      </p:sp>
      <p:sp>
        <p:nvSpPr>
          <p:cNvPr id="26" name="CustomShape 23"/>
          <p:cNvSpPr/>
          <p:nvPr/>
        </p:nvSpPr>
        <p:spPr>
          <a:xfrm>
            <a:off x="3904440" y="5705320"/>
            <a:ext cx="172620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-mails, tél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-rdv informels avec GT comm</a:t>
            </a:r>
            <a:endParaRPr/>
          </a:p>
        </p:txBody>
      </p:sp>
      <p:sp>
        <p:nvSpPr>
          <p:cNvPr id="27" name="CustomShape 24"/>
          <p:cNvSpPr/>
          <p:nvPr/>
        </p:nvSpPr>
        <p:spPr>
          <a:xfrm>
            <a:off x="2261760" y="7506400"/>
            <a:ext cx="37735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2h / mois, depuis chez soi</a:t>
            </a:r>
            <a:endParaRPr dirty="0"/>
          </a:p>
        </p:txBody>
      </p:sp>
      <p:sp>
        <p:nvSpPr>
          <p:cNvPr id="28" name="CustomShape 25"/>
          <p:cNvSpPr/>
          <p:nvPr/>
        </p:nvSpPr>
        <p:spPr>
          <a:xfrm rot="16200000">
            <a:off x="1290120" y="4651240"/>
            <a:ext cx="113040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29" name="CustomShape 26"/>
          <p:cNvSpPr/>
          <p:nvPr/>
        </p:nvSpPr>
        <p:spPr>
          <a:xfrm>
            <a:off x="3900480" y="674680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-rédactionnelle</a:t>
            </a:r>
            <a:endParaRPr/>
          </a:p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-graphique</a:t>
            </a:r>
            <a:endParaRPr/>
          </a:p>
        </p:txBody>
      </p:sp>
      <p:sp>
        <p:nvSpPr>
          <p:cNvPr id="30" name="CustomShape 27"/>
          <p:cNvSpPr/>
          <p:nvPr/>
        </p:nvSpPr>
        <p:spPr>
          <a:xfrm>
            <a:off x="3904440" y="538096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1" name="CustomShape 28"/>
          <p:cNvSpPr/>
          <p:nvPr/>
        </p:nvSpPr>
        <p:spPr>
          <a:xfrm>
            <a:off x="3903720" y="644692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2" name="Line 29"/>
          <p:cNvSpPr/>
          <p:nvPr/>
        </p:nvSpPr>
        <p:spPr>
          <a:xfrm>
            <a:off x="3904440" y="5379520"/>
            <a:ext cx="0" cy="1931400"/>
          </a:xfrm>
          <a:prstGeom prst="line">
            <a:avLst/>
          </a:prstGeom>
          <a:ln>
            <a:solidFill>
              <a:srgbClr val="FFC000"/>
            </a:solidFill>
          </a:ln>
        </p:spPr>
      </p:sp>
      <p:sp>
        <p:nvSpPr>
          <p:cNvPr id="33" name="CustomShape 30"/>
          <p:cNvSpPr/>
          <p:nvPr/>
        </p:nvSpPr>
        <p:spPr>
          <a:xfrm>
            <a:off x="1687920" y="5383120"/>
            <a:ext cx="2230920" cy="33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>
                <a:solidFill>
                  <a:srgbClr val="FFFFFF"/>
                </a:solidFill>
                <a:latin typeface="Arial"/>
                <a:ea typeface="DejaVu Sans"/>
              </a:rPr>
              <a:t>Le Pic Dépêche</a:t>
            </a:r>
            <a:endParaRPr/>
          </a:p>
        </p:txBody>
      </p:sp>
      <p:pic>
        <p:nvPicPr>
          <p:cNvPr id="34" name="Picture 2"/>
          <p:cNvPicPr/>
          <p:nvPr/>
        </p:nvPicPr>
        <p:blipFill>
          <a:blip r:embed="rId2" cstate="print"/>
          <a:srcRect l="23313" t="4842" r="20443" b="66162"/>
          <a:stretch/>
        </p:blipFill>
        <p:spPr>
          <a:xfrm>
            <a:off x="1930400" y="5749960"/>
            <a:ext cx="1921480" cy="1423000"/>
          </a:xfrm>
          <a:prstGeom prst="rect">
            <a:avLst/>
          </a:prstGeom>
          <a:ln>
            <a:noFill/>
          </a:ln>
        </p:spPr>
      </p:pic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C298859B-605E-4C85-8600-206147B8A62E}"/>
              </a:ext>
            </a:extLst>
          </p:cNvPr>
          <p:cNvSpPr/>
          <p:nvPr/>
        </p:nvSpPr>
        <p:spPr>
          <a:xfrm>
            <a:off x="1861407" y="747490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63</Words>
  <Application>Microsoft Office PowerPoint</Application>
  <PresentationFormat>Personnalisé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304</cp:revision>
  <cp:lastPrinted>2018-10-15T07:38:03Z</cp:lastPrinted>
  <dcterms:created xsi:type="dcterms:W3CDTF">2015-11-25T18:19:49Z</dcterms:created>
  <dcterms:modified xsi:type="dcterms:W3CDTF">2018-11-09T13:33:35Z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