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6"/>
          <p:cNvSpPr/>
          <p:nvPr/>
        </p:nvSpPr>
        <p:spPr>
          <a:xfrm>
            <a:off x="1650960" y="247940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CB00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" name="CustomShape 17"/>
          <p:cNvSpPr/>
          <p:nvPr/>
        </p:nvSpPr>
        <p:spPr>
          <a:xfrm>
            <a:off x="1650960" y="320408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36" name="CustomShape 18"/>
          <p:cNvSpPr/>
          <p:nvPr/>
        </p:nvSpPr>
        <p:spPr>
          <a:xfrm>
            <a:off x="2252880" y="251864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dirty="0">
                <a:solidFill>
                  <a:srgbClr val="FFFFFF"/>
                </a:solidFill>
                <a:latin typeface="Arial"/>
                <a:ea typeface="DejaVu Sans"/>
              </a:rPr>
              <a:t>S</a:t>
            </a: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uivi de production</a:t>
            </a:r>
            <a:endParaRPr dirty="0"/>
          </a:p>
        </p:txBody>
      </p:sp>
      <p:sp>
        <p:nvSpPr>
          <p:cNvPr id="37" name="CustomShape 19"/>
          <p:cNvSpPr/>
          <p:nvPr/>
        </p:nvSpPr>
        <p:spPr>
          <a:xfrm>
            <a:off x="1967040" y="336104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Arnaud</a:t>
            </a:r>
            <a:endParaRPr dirty="0"/>
          </a:p>
        </p:txBody>
      </p:sp>
      <p:sp>
        <p:nvSpPr>
          <p:cNvPr id="38" name="CustomShape 20"/>
          <p:cNvSpPr/>
          <p:nvPr/>
        </p:nvSpPr>
        <p:spPr>
          <a:xfrm>
            <a:off x="4508280" y="3217040"/>
            <a:ext cx="1041120" cy="7466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tech</a:t>
            </a:r>
            <a:endParaRPr/>
          </a:p>
        </p:txBody>
      </p:sp>
      <p:sp>
        <p:nvSpPr>
          <p:cNvPr id="39" name="CustomShape 21"/>
          <p:cNvSpPr/>
          <p:nvPr/>
        </p:nvSpPr>
        <p:spPr>
          <a:xfrm>
            <a:off x="2032920" y="4003640"/>
            <a:ext cx="3724200" cy="1130400"/>
          </a:xfrm>
          <a:prstGeom prst="rect">
            <a:avLst/>
          </a:prstGeom>
          <a:solidFill>
            <a:srgbClr val="92D05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" name="CustomShape 22"/>
          <p:cNvSpPr/>
          <p:nvPr/>
        </p:nvSpPr>
        <p:spPr>
          <a:xfrm>
            <a:off x="2106360" y="4110920"/>
            <a:ext cx="357732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-Relever les production hebdomadaires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-Comparer au prévisionnel de production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-Reporter les performances au GT tech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-Alerter des dérives</a:t>
            </a:r>
            <a:endParaRPr/>
          </a:p>
        </p:txBody>
      </p:sp>
      <p:sp>
        <p:nvSpPr>
          <p:cNvPr id="41" name="CustomShape 23"/>
          <p:cNvSpPr/>
          <p:nvPr/>
        </p:nvSpPr>
        <p:spPr>
          <a:xfrm>
            <a:off x="3850560" y="5460560"/>
            <a:ext cx="208656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-mails, tél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-GT tech tous les mois</a:t>
            </a:r>
            <a:endParaRPr/>
          </a:p>
        </p:txBody>
      </p:sp>
      <p:sp>
        <p:nvSpPr>
          <p:cNvPr id="42" name="CustomShape 24"/>
          <p:cNvSpPr/>
          <p:nvPr/>
        </p:nvSpPr>
        <p:spPr>
          <a:xfrm>
            <a:off x="2878110" y="7121400"/>
            <a:ext cx="2967049" cy="539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4h / mois + participation aux GT tech (toutes les 3 semaines)</a:t>
            </a:r>
            <a:endParaRPr dirty="0"/>
          </a:p>
        </p:txBody>
      </p:sp>
      <p:sp>
        <p:nvSpPr>
          <p:cNvPr id="43" name="CustomShape 25"/>
          <p:cNvSpPr/>
          <p:nvPr/>
        </p:nvSpPr>
        <p:spPr>
          <a:xfrm rot="16200000">
            <a:off x="1283760" y="4416560"/>
            <a:ext cx="113040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4" name="CustomShape 26"/>
          <p:cNvSpPr/>
          <p:nvPr/>
        </p:nvSpPr>
        <p:spPr>
          <a:xfrm>
            <a:off x="3891600" y="650204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-Excel, calcul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-goût pour l’analyse</a:t>
            </a:r>
            <a:endParaRPr/>
          </a:p>
        </p:txBody>
      </p:sp>
      <p:sp>
        <p:nvSpPr>
          <p:cNvPr id="45" name="CustomShape 27"/>
          <p:cNvSpPr/>
          <p:nvPr/>
        </p:nvSpPr>
        <p:spPr>
          <a:xfrm>
            <a:off x="3895560" y="513620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6" name="CustomShape 28"/>
          <p:cNvSpPr/>
          <p:nvPr/>
        </p:nvSpPr>
        <p:spPr>
          <a:xfrm>
            <a:off x="3894840" y="6202520"/>
            <a:ext cx="1861560" cy="306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7" name="Line 29"/>
          <p:cNvSpPr/>
          <p:nvPr/>
        </p:nvSpPr>
        <p:spPr>
          <a:xfrm>
            <a:off x="3895200" y="5135120"/>
            <a:ext cx="0" cy="1931040"/>
          </a:xfrm>
          <a:prstGeom prst="line">
            <a:avLst/>
          </a:prstGeom>
          <a:ln>
            <a:solidFill>
              <a:srgbClr val="92D050"/>
            </a:solidFill>
          </a:ln>
        </p:spPr>
      </p:sp>
      <p:sp>
        <p:nvSpPr>
          <p:cNvPr id="48" name="CustomShape 30"/>
          <p:cNvSpPr/>
          <p:nvPr/>
        </p:nvSpPr>
        <p:spPr>
          <a:xfrm>
            <a:off x="1676160" y="5126120"/>
            <a:ext cx="2230920" cy="33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L’Oie d’Crête</a:t>
            </a:r>
            <a:endParaRPr dirty="0"/>
          </a:p>
        </p:txBody>
      </p:sp>
      <p:pic>
        <p:nvPicPr>
          <p:cNvPr id="49" name="Picture 2"/>
          <p:cNvPicPr/>
          <p:nvPr/>
        </p:nvPicPr>
        <p:blipFill>
          <a:blip r:embed="rId2" cstate="print"/>
          <a:srcRect l="23314" t="59944" r="26160" b="10389"/>
          <a:stretch/>
        </p:blipFill>
        <p:spPr>
          <a:xfrm>
            <a:off x="1969200" y="5515080"/>
            <a:ext cx="1762920" cy="1463400"/>
          </a:xfrm>
          <a:prstGeom prst="rect">
            <a:avLst/>
          </a:prstGeom>
          <a:ln>
            <a:noFill/>
          </a:ln>
        </p:spPr>
      </p:pic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A268725-4EF2-4B6B-AC49-50CAE2F87C50}"/>
              </a:ext>
            </a:extLst>
          </p:cNvPr>
          <p:cNvSpPr/>
          <p:nvPr/>
        </p:nvSpPr>
        <p:spPr>
          <a:xfrm>
            <a:off x="1876397" y="720508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76</Words>
  <Application>Microsoft Office PowerPoint</Application>
  <PresentationFormat>Personnalisé</PresentationFormat>
  <Paragraphs>18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305</cp:revision>
  <cp:lastPrinted>2018-10-15T07:38:03Z</cp:lastPrinted>
  <dcterms:created xsi:type="dcterms:W3CDTF">2015-11-25T18:19:49Z</dcterms:created>
  <dcterms:modified xsi:type="dcterms:W3CDTF">2018-11-12T19:54:45Z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