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</p:sldMasterIdLst>
  <p:notesMasterIdLst>
    <p:notesMasterId r:id="rId3"/>
  </p:notesMasterIdLst>
  <p:sldIdLst>
    <p:sldId id="265" r:id="rId2"/>
  </p:sldIdLst>
  <p:sldSz cx="7559675" cy="10080625"/>
  <p:notesSz cx="9928225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75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007B"/>
    <a:srgbClr val="7A0049"/>
    <a:srgbClr val="FE0292"/>
    <a:srgbClr val="FE02A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2172" y="60"/>
      </p:cViewPr>
      <p:guideLst>
        <p:guide orient="horz" pos="3175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2000">
                <a:latin typeface="Arial"/>
              </a:rPr>
              <a:t>Cliquez pour modifier le format des notes</a:t>
            </a:r>
            <a:endParaRPr/>
          </a:p>
        </p:txBody>
      </p:sp>
      <p:sp>
        <p:nvSpPr>
          <p:cNvPr id="123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1400">
                <a:latin typeface="Times New Roman"/>
              </a:rPr>
              <a:t>&lt;en-tête&gt;</a:t>
            </a:r>
            <a:endParaRPr/>
          </a:p>
        </p:txBody>
      </p:sp>
      <p:sp>
        <p:nvSpPr>
          <p:cNvPr id="124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fr-FR" sz="1400">
                <a:latin typeface="Times New Roman"/>
              </a:rPr>
              <a:t>&lt;date/heure&gt;</a:t>
            </a:r>
            <a:endParaRPr/>
          </a:p>
        </p:txBody>
      </p:sp>
      <p:sp>
        <p:nvSpPr>
          <p:cNvPr id="125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fr-FR" sz="1400">
                <a:latin typeface="Times New Roman"/>
              </a:rPr>
              <a:t>&lt;pied de page&gt;</a:t>
            </a:r>
            <a:endParaRPr/>
          </a:p>
        </p:txBody>
      </p:sp>
      <p:sp>
        <p:nvSpPr>
          <p:cNvPr id="126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C939807E-C7E5-4220-8903-3B00B82EE074}" type="slidenum">
              <a:rPr lang="fr-FR" sz="1400">
                <a:latin typeface="Times New Roman"/>
              </a:rPr>
              <a:pPr algn="r"/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20" name="Picture 119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  <p:pic>
        <p:nvPicPr>
          <p:cNvPr id="121" name="Picture 120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377640" y="402120"/>
            <a:ext cx="6803280" cy="7802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fr-FR" sz="4400">
                <a:latin typeface="Arial"/>
              </a:rPr>
              <a:t>Cliquez pour éditer le format du texte-titre</a:t>
            </a:r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fr-FR" sz="3200">
                <a:latin typeface="Arial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2800">
                <a:latin typeface="Arial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2400">
                <a:latin typeface="Arial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2000">
                <a:latin typeface="Arial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Sixième niveau de plan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Septième niveau de plan</a:t>
            </a:r>
            <a:endParaRPr/>
          </a:p>
        </p:txBody>
      </p:sp>
      <p:sp>
        <p:nvSpPr>
          <p:cNvPr id="84" name="PlaceHolder 3"/>
          <p:cNvSpPr>
            <a:spLocks noGrp="1"/>
          </p:cNvSpPr>
          <p:nvPr>
            <p:ph type="dt"/>
          </p:nvPr>
        </p:nvSpPr>
        <p:spPr>
          <a:xfrm>
            <a:off x="377640" y="918324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r>
              <a:rPr lang="fr-FR" sz="1400">
                <a:latin typeface="Times New Roman"/>
              </a:rPr>
              <a:t>&lt;date/heure&gt; - </a:t>
            </a:r>
            <a:endParaRPr/>
          </a:p>
        </p:txBody>
      </p:sp>
      <p:sp>
        <p:nvSpPr>
          <p:cNvPr id="85" name="PlaceHolder 4"/>
          <p:cNvSpPr>
            <a:spLocks noGrp="1"/>
          </p:cNvSpPr>
          <p:nvPr>
            <p:ph type="sldNum"/>
          </p:nvPr>
        </p:nvSpPr>
        <p:spPr>
          <a:xfrm>
            <a:off x="1407240" y="918000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fld id="{87B9074C-3DA3-4A0C-AF2A-3AD51443044B}" type="slidenum">
              <a:rPr lang="fr-FR" sz="1400">
                <a:latin typeface="Times New Roman"/>
              </a:rPr>
              <a:pPr/>
              <a:t>‹N°›</a:t>
            </a:fld>
            <a:endParaRPr/>
          </a:p>
        </p:txBody>
      </p:sp>
      <p:pic>
        <p:nvPicPr>
          <p:cNvPr id="86" name="Picture 2"/>
          <p:cNvPicPr/>
          <p:nvPr/>
        </p:nvPicPr>
        <p:blipFill>
          <a:blip r:embed="rId14" cstate="print"/>
          <a:stretch/>
        </p:blipFill>
        <p:spPr>
          <a:xfrm>
            <a:off x="6453764" y="8714939"/>
            <a:ext cx="863280" cy="1112400"/>
          </a:xfrm>
          <a:prstGeom prst="rect">
            <a:avLst/>
          </a:prstGeom>
          <a:ln>
            <a:noFill/>
          </a:ln>
        </p:spPr>
      </p:pic>
      <p:sp>
        <p:nvSpPr>
          <p:cNvPr id="87" name="CustomShape 5"/>
          <p:cNvSpPr/>
          <p:nvPr userDrawn="1"/>
        </p:nvSpPr>
        <p:spPr>
          <a:xfrm>
            <a:off x="2235379" y="0"/>
            <a:ext cx="2879280" cy="431280"/>
          </a:xfrm>
          <a:prstGeom prst="rect">
            <a:avLst/>
          </a:prstGeom>
          <a:solidFill>
            <a:srgbClr val="FE02A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2000" b="1" strike="noStrike" dirty="0">
                <a:solidFill>
                  <a:srgbClr val="FFFFFF"/>
                </a:solidFill>
                <a:latin typeface="+mn-lt"/>
                <a:ea typeface="DejaVu Sans"/>
              </a:rPr>
              <a:t>Fiche de mission</a:t>
            </a:r>
            <a:endParaRPr b="1" dirty="0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stomShape 1">
            <a:extLst>
              <a:ext uri="{FF2B5EF4-FFF2-40B4-BE49-F238E27FC236}">
                <a16:creationId xmlns:a16="http://schemas.microsoft.com/office/drawing/2014/main" id="{9AA1A9A6-14B5-4128-9336-208586B9E607}"/>
              </a:ext>
            </a:extLst>
          </p:cNvPr>
          <p:cNvSpPr/>
          <p:nvPr/>
        </p:nvSpPr>
        <p:spPr>
          <a:xfrm>
            <a:off x="2183115" y="2573785"/>
            <a:ext cx="283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b="1" strike="noStrike">
                <a:solidFill>
                  <a:srgbClr val="FFFFFF"/>
                </a:solidFill>
                <a:latin typeface="Arial"/>
                <a:ea typeface="DejaVu Sans"/>
              </a:rPr>
              <a:t>Suivi de production</a:t>
            </a:r>
            <a:endParaRPr/>
          </a:p>
        </p:txBody>
      </p:sp>
      <p:sp>
        <p:nvSpPr>
          <p:cNvPr id="20" name="CustomShape 2">
            <a:extLst>
              <a:ext uri="{FF2B5EF4-FFF2-40B4-BE49-F238E27FC236}">
                <a16:creationId xmlns:a16="http://schemas.microsoft.com/office/drawing/2014/main" id="{F06D8A73-7069-4E1C-9EB4-7113CEFA2148}"/>
              </a:ext>
            </a:extLst>
          </p:cNvPr>
          <p:cNvSpPr/>
          <p:nvPr/>
        </p:nvSpPr>
        <p:spPr>
          <a:xfrm>
            <a:off x="1583715" y="2534185"/>
            <a:ext cx="4106520" cy="5290920"/>
          </a:xfrm>
          <a:prstGeom prst="roundRect">
            <a:avLst>
              <a:gd name="adj" fmla="val 14400"/>
            </a:avLst>
          </a:prstGeom>
          <a:solidFill>
            <a:srgbClr val="CB007B"/>
          </a:solidFill>
          <a:ln>
            <a:solidFill>
              <a:srgbClr val="CB007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fr-FR" dirty="0"/>
          </a:p>
        </p:txBody>
      </p:sp>
      <p:sp>
        <p:nvSpPr>
          <p:cNvPr id="21" name="CustomShape 3">
            <a:extLst>
              <a:ext uri="{FF2B5EF4-FFF2-40B4-BE49-F238E27FC236}">
                <a16:creationId xmlns:a16="http://schemas.microsoft.com/office/drawing/2014/main" id="{AE3F1291-5129-4F83-8F68-60DB4517373A}"/>
              </a:ext>
            </a:extLst>
          </p:cNvPr>
          <p:cNvSpPr/>
          <p:nvPr/>
        </p:nvSpPr>
        <p:spPr>
          <a:xfrm>
            <a:off x="1581195" y="3259225"/>
            <a:ext cx="4106160" cy="3861360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solidFill>
              <a:srgbClr val="CB007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fr-FR" strike="noStrike">
                <a:solidFill>
                  <a:srgbClr val="FFFFFF"/>
                </a:solidFill>
                <a:latin typeface="Arial"/>
                <a:ea typeface="DejaVu Sans"/>
              </a:rPr>
              <a:t>Rédaction d’un A4 informatif agréable à lire</a:t>
            </a:r>
            <a:endParaRPr/>
          </a:p>
        </p:txBody>
      </p:sp>
      <p:sp>
        <p:nvSpPr>
          <p:cNvPr id="22" name="CustomShape 4">
            <a:extLst>
              <a:ext uri="{FF2B5EF4-FFF2-40B4-BE49-F238E27FC236}">
                <a16:creationId xmlns:a16="http://schemas.microsoft.com/office/drawing/2014/main" id="{C9987DF8-7277-49E0-9881-23E5D1274B01}"/>
              </a:ext>
            </a:extLst>
          </p:cNvPr>
          <p:cNvSpPr/>
          <p:nvPr/>
        </p:nvSpPr>
        <p:spPr>
          <a:xfrm>
            <a:off x="1953406" y="2573425"/>
            <a:ext cx="329688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b="1" strike="noStrike" dirty="0">
                <a:solidFill>
                  <a:srgbClr val="FFFFFF"/>
                </a:solidFill>
                <a:latin typeface="Arial"/>
                <a:ea typeface="DejaVu Sans"/>
              </a:rPr>
              <a:t>Développeme</a:t>
            </a:r>
            <a:r>
              <a:rPr lang="fr-FR" b="1" dirty="0">
                <a:solidFill>
                  <a:srgbClr val="FFFFFF"/>
                </a:solidFill>
                <a:latin typeface="Arial"/>
                <a:ea typeface="DejaVu Sans"/>
              </a:rPr>
              <a:t>nt d’outils de communication internes</a:t>
            </a:r>
            <a:endParaRPr dirty="0"/>
          </a:p>
        </p:txBody>
      </p:sp>
      <p:sp>
        <p:nvSpPr>
          <p:cNvPr id="23" name="CustomShape 5">
            <a:extLst>
              <a:ext uri="{FF2B5EF4-FFF2-40B4-BE49-F238E27FC236}">
                <a16:creationId xmlns:a16="http://schemas.microsoft.com/office/drawing/2014/main" id="{67EA00A4-2549-4A17-9CA9-5344FC55DD9D}"/>
              </a:ext>
            </a:extLst>
          </p:cNvPr>
          <p:cNvSpPr/>
          <p:nvPr/>
        </p:nvSpPr>
        <p:spPr>
          <a:xfrm>
            <a:off x="1899795" y="3415825"/>
            <a:ext cx="3000600" cy="516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b="1" strike="noStrike" dirty="0">
                <a:solidFill>
                  <a:srgbClr val="000000"/>
                </a:solidFill>
                <a:latin typeface="Arial"/>
                <a:ea typeface="DejaVu Sans"/>
              </a:rPr>
              <a:t>Tuteur: </a:t>
            </a: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Responsable </a:t>
            </a:r>
            <a:r>
              <a:rPr lang="fr-FR" sz="1400" strike="noStrike" dirty="0" err="1">
                <a:solidFill>
                  <a:srgbClr val="000000"/>
                </a:solidFill>
                <a:latin typeface="Arial"/>
                <a:ea typeface="DejaVu Sans"/>
              </a:rPr>
              <a:t>admin</a:t>
            </a:r>
            <a:endParaRPr dirty="0"/>
          </a:p>
        </p:txBody>
      </p:sp>
      <p:sp>
        <p:nvSpPr>
          <p:cNvPr id="24" name="CustomShape 6">
            <a:extLst>
              <a:ext uri="{FF2B5EF4-FFF2-40B4-BE49-F238E27FC236}">
                <a16:creationId xmlns:a16="http://schemas.microsoft.com/office/drawing/2014/main" id="{CC2F3E3F-DF32-42E4-A9D8-DCCC9E6B4BD3}"/>
              </a:ext>
            </a:extLst>
          </p:cNvPr>
          <p:cNvSpPr/>
          <p:nvPr/>
        </p:nvSpPr>
        <p:spPr>
          <a:xfrm>
            <a:off x="4441035" y="3271825"/>
            <a:ext cx="1041480" cy="7470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GT admin</a:t>
            </a:r>
            <a:endParaRPr/>
          </a:p>
        </p:txBody>
      </p:sp>
      <p:sp>
        <p:nvSpPr>
          <p:cNvPr id="25" name="CustomShape 7">
            <a:extLst>
              <a:ext uri="{FF2B5EF4-FFF2-40B4-BE49-F238E27FC236}">
                <a16:creationId xmlns:a16="http://schemas.microsoft.com/office/drawing/2014/main" id="{220B4BF3-BD01-4555-8C41-2672AC7CAE2A}"/>
              </a:ext>
            </a:extLst>
          </p:cNvPr>
          <p:cNvSpPr/>
          <p:nvPr/>
        </p:nvSpPr>
        <p:spPr>
          <a:xfrm>
            <a:off x="1965675" y="3817256"/>
            <a:ext cx="3724560" cy="1553029"/>
          </a:xfrm>
          <a:prstGeom prst="rect">
            <a:avLst/>
          </a:prstGeom>
          <a:solidFill>
            <a:schemeClr val="tx2">
              <a:lumMod val="40000"/>
              <a:lumOff val="6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" name="CustomShape 8">
            <a:extLst>
              <a:ext uri="{FF2B5EF4-FFF2-40B4-BE49-F238E27FC236}">
                <a16:creationId xmlns:a16="http://schemas.microsoft.com/office/drawing/2014/main" id="{FAA14C8F-A966-4F2D-9BD8-584CC3834F98}"/>
              </a:ext>
            </a:extLst>
          </p:cNvPr>
          <p:cNvSpPr/>
          <p:nvPr/>
        </p:nvSpPr>
        <p:spPr>
          <a:xfrm>
            <a:off x="1959429" y="3817258"/>
            <a:ext cx="3744685" cy="15820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</a:t>
            </a:r>
            <a:r>
              <a:rPr lang="fr-FR" sz="1400" dirty="0"/>
              <a:t>Mise en place de </a:t>
            </a:r>
            <a:r>
              <a:rPr lang="fr-FR" sz="1400" dirty="0" err="1"/>
              <a:t>slack</a:t>
            </a:r>
            <a:r>
              <a:rPr lang="fr-FR" sz="1400" dirty="0"/>
              <a:t>: guide utilisateur, formation des bénévoles</a:t>
            </a:r>
            <a:endParaRPr lang="fr-FR" sz="1400" strike="noStrike" dirty="0">
              <a:solidFill>
                <a:srgbClr val="000000"/>
              </a:solidFill>
              <a:latin typeface="Arial"/>
              <a:ea typeface="DejaVu Sans"/>
            </a:endParaRPr>
          </a:p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-Formation des nouveaux arrivants aux outils utilisés par EYC</a:t>
            </a:r>
          </a:p>
          <a:p>
            <a:pPr>
              <a:lnSpc>
                <a:spcPct val="100000"/>
              </a:lnSpc>
            </a:pPr>
            <a:r>
              <a:rPr lang="fr-FR" sz="1400" dirty="0">
                <a:solidFill>
                  <a:srgbClr val="000000"/>
                </a:solidFill>
                <a:latin typeface="Arial"/>
              </a:rPr>
              <a:t>-</a:t>
            </a:r>
            <a:r>
              <a:rPr lang="fr-FR" sz="1400" dirty="0"/>
              <a:t>Préparation d'un outil de productivité tel que Bloc Note / outils de suivi des taches + promotion de l'usage au sein des GT</a:t>
            </a:r>
            <a:endParaRPr lang="fr-FR" sz="1400" strike="noStrike" dirty="0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7" name="CustomShape 9">
            <a:extLst>
              <a:ext uri="{FF2B5EF4-FFF2-40B4-BE49-F238E27FC236}">
                <a16:creationId xmlns:a16="http://schemas.microsoft.com/office/drawing/2014/main" id="{A2E1F19E-5037-464A-B2C2-3E859AC61F75}"/>
              </a:ext>
            </a:extLst>
          </p:cNvPr>
          <p:cNvSpPr/>
          <p:nvPr/>
        </p:nvSpPr>
        <p:spPr>
          <a:xfrm>
            <a:off x="3783315" y="5660485"/>
            <a:ext cx="2086920" cy="6241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</a:t>
            </a:r>
            <a:r>
              <a:rPr lang="fr-FR" sz="1400" strike="noStrike" dirty="0" err="1">
                <a:solidFill>
                  <a:srgbClr val="000000"/>
                </a:solidFill>
                <a:latin typeface="Arial"/>
                <a:ea typeface="DejaVu Sans"/>
              </a:rPr>
              <a:t>Slack</a:t>
            </a: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, One Note, </a:t>
            </a:r>
            <a:r>
              <a:rPr lang="fr-FR" sz="1400" strike="noStrike" dirty="0" err="1">
                <a:solidFill>
                  <a:srgbClr val="000000"/>
                </a:solidFill>
                <a:latin typeface="Arial"/>
                <a:ea typeface="DejaVu Sans"/>
              </a:rPr>
              <a:t>Assana</a:t>
            </a: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, </a:t>
            </a:r>
            <a:r>
              <a:rPr lang="fr-FR" sz="1400" strike="noStrike" dirty="0" err="1">
                <a:solidFill>
                  <a:srgbClr val="000000"/>
                </a:solidFill>
                <a:latin typeface="Arial"/>
                <a:ea typeface="DejaVu Sans"/>
              </a:rPr>
              <a:t>Framapad</a:t>
            </a:r>
            <a:r>
              <a:rPr lang="fr-FR" sz="1400" dirty="0">
                <a:solidFill>
                  <a:srgbClr val="000000"/>
                </a:solidFill>
                <a:latin typeface="Arial"/>
                <a:ea typeface="DejaVu Sans"/>
              </a:rPr>
              <a:t>…</a:t>
            </a:r>
            <a:endParaRPr dirty="0"/>
          </a:p>
        </p:txBody>
      </p:sp>
      <p:sp>
        <p:nvSpPr>
          <p:cNvPr id="28" name="CustomShape 10">
            <a:extLst>
              <a:ext uri="{FF2B5EF4-FFF2-40B4-BE49-F238E27FC236}">
                <a16:creationId xmlns:a16="http://schemas.microsoft.com/office/drawing/2014/main" id="{A04F6B1B-CB6B-4A0C-9AD5-B330390CE377}"/>
              </a:ext>
            </a:extLst>
          </p:cNvPr>
          <p:cNvSpPr/>
          <p:nvPr/>
        </p:nvSpPr>
        <p:spPr>
          <a:xfrm>
            <a:off x="2078675" y="7214185"/>
            <a:ext cx="4131720" cy="303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400" dirty="0">
                <a:solidFill>
                  <a:srgbClr val="FFFFFF"/>
                </a:solidFill>
                <a:latin typeface="Arial"/>
                <a:ea typeface="DejaVu Sans"/>
              </a:rPr>
              <a:t>1h/semaine pendant 3 mois</a:t>
            </a:r>
            <a:endParaRPr lang="fr-FR" sz="1400" strike="noStrike" dirty="0">
              <a:solidFill>
                <a:srgbClr val="FFFFFF"/>
              </a:solidFill>
              <a:latin typeface="Arial"/>
              <a:ea typeface="DejaVu Sans"/>
            </a:endParaRPr>
          </a:p>
          <a:p>
            <a:pPr algn="ctr">
              <a:lnSpc>
                <a:spcPct val="100000"/>
              </a:lnSpc>
            </a:pPr>
            <a:r>
              <a:rPr lang="fr-FR" sz="1400" strike="noStrike" dirty="0">
                <a:solidFill>
                  <a:srgbClr val="FFFFFF"/>
                </a:solidFill>
                <a:latin typeface="Arial"/>
                <a:ea typeface="DejaVu Sans"/>
              </a:rPr>
              <a:t>Puis 1h Occasionnellement</a:t>
            </a:r>
            <a:endParaRPr dirty="0"/>
          </a:p>
        </p:txBody>
      </p:sp>
      <p:sp>
        <p:nvSpPr>
          <p:cNvPr id="29" name="CustomShape 11">
            <a:extLst>
              <a:ext uri="{FF2B5EF4-FFF2-40B4-BE49-F238E27FC236}">
                <a16:creationId xmlns:a16="http://schemas.microsoft.com/office/drawing/2014/main" id="{BF503250-86BE-4581-96EF-C520897BABFC}"/>
              </a:ext>
            </a:extLst>
          </p:cNvPr>
          <p:cNvSpPr/>
          <p:nvPr/>
        </p:nvSpPr>
        <p:spPr>
          <a:xfrm rot="16200000">
            <a:off x="1024457" y="4435310"/>
            <a:ext cx="1524000" cy="31692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Mission</a:t>
            </a:r>
            <a:endParaRPr/>
          </a:p>
        </p:txBody>
      </p:sp>
      <p:sp>
        <p:nvSpPr>
          <p:cNvPr id="30" name="CustomShape 12">
            <a:extLst>
              <a:ext uri="{FF2B5EF4-FFF2-40B4-BE49-F238E27FC236}">
                <a16:creationId xmlns:a16="http://schemas.microsoft.com/office/drawing/2014/main" id="{C1E40172-DC8D-4FAF-9548-431FBD163904}"/>
              </a:ext>
            </a:extLst>
          </p:cNvPr>
          <p:cNvSpPr/>
          <p:nvPr/>
        </p:nvSpPr>
        <p:spPr>
          <a:xfrm>
            <a:off x="3824355" y="6556825"/>
            <a:ext cx="1965960" cy="729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</a:t>
            </a:r>
            <a:r>
              <a:rPr lang="fr-FR" sz="1400" dirty="0">
                <a:solidFill>
                  <a:srgbClr val="000000"/>
                </a:solidFill>
                <a:latin typeface="Arial"/>
                <a:ea typeface="DejaVu Sans"/>
              </a:rPr>
              <a:t>intérêt</a:t>
            </a: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 pour les outils de gestion de projet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31" name="CustomShape 13">
            <a:extLst>
              <a:ext uri="{FF2B5EF4-FFF2-40B4-BE49-F238E27FC236}">
                <a16:creationId xmlns:a16="http://schemas.microsoft.com/office/drawing/2014/main" id="{9AF25AA9-9572-4058-9C3F-BA59AC00FBDF}"/>
              </a:ext>
            </a:extLst>
          </p:cNvPr>
          <p:cNvSpPr/>
          <p:nvPr/>
        </p:nvSpPr>
        <p:spPr>
          <a:xfrm>
            <a:off x="3828315" y="5394181"/>
            <a:ext cx="1861920" cy="3070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Moyens</a:t>
            </a:r>
            <a:endParaRPr/>
          </a:p>
        </p:txBody>
      </p:sp>
      <p:sp>
        <p:nvSpPr>
          <p:cNvPr id="32" name="CustomShape 14">
            <a:extLst>
              <a:ext uri="{FF2B5EF4-FFF2-40B4-BE49-F238E27FC236}">
                <a16:creationId xmlns:a16="http://schemas.microsoft.com/office/drawing/2014/main" id="{9C404194-B9EC-49AC-B331-F0CC148CAB1F}"/>
              </a:ext>
            </a:extLst>
          </p:cNvPr>
          <p:cNvSpPr/>
          <p:nvPr/>
        </p:nvSpPr>
        <p:spPr>
          <a:xfrm>
            <a:off x="3827595" y="6257305"/>
            <a:ext cx="1861920" cy="3070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Compétences</a:t>
            </a:r>
            <a:endParaRPr/>
          </a:p>
        </p:txBody>
      </p:sp>
      <p:sp>
        <p:nvSpPr>
          <p:cNvPr id="33" name="Line 15">
            <a:extLst>
              <a:ext uri="{FF2B5EF4-FFF2-40B4-BE49-F238E27FC236}">
                <a16:creationId xmlns:a16="http://schemas.microsoft.com/office/drawing/2014/main" id="{16AD79E9-10C9-4EBB-8FE0-7EC37BC16633}"/>
              </a:ext>
            </a:extLst>
          </p:cNvPr>
          <p:cNvSpPr/>
          <p:nvPr/>
        </p:nvSpPr>
        <p:spPr>
          <a:xfrm flipH="1">
            <a:off x="3827955" y="5413829"/>
            <a:ext cx="3816" cy="1692602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</p:sp>
      <p:sp>
        <p:nvSpPr>
          <p:cNvPr id="34" name="Rectangle : coins arrondis 33">
            <a:extLst>
              <a:ext uri="{FF2B5EF4-FFF2-40B4-BE49-F238E27FC236}">
                <a16:creationId xmlns:a16="http://schemas.microsoft.com/office/drawing/2014/main" id="{84C1A1CE-8F1A-4E7A-868C-73D6BA1B337E}"/>
              </a:ext>
            </a:extLst>
          </p:cNvPr>
          <p:cNvSpPr/>
          <p:nvPr/>
        </p:nvSpPr>
        <p:spPr>
          <a:xfrm>
            <a:off x="1786457" y="7265044"/>
            <a:ext cx="1173480" cy="431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rgbClr val="CB007B"/>
                </a:solidFill>
              </a:rPr>
              <a:t>Débutant EYC</a:t>
            </a:r>
          </a:p>
        </p:txBody>
      </p:sp>
      <p:sp>
        <p:nvSpPr>
          <p:cNvPr id="50" name="CustomShape 16">
            <a:extLst>
              <a:ext uri="{FF2B5EF4-FFF2-40B4-BE49-F238E27FC236}">
                <a16:creationId xmlns:a16="http://schemas.microsoft.com/office/drawing/2014/main" id="{BA2356DE-CCE3-49A6-8A1F-64CC6E1AA4F2}"/>
              </a:ext>
            </a:extLst>
          </p:cNvPr>
          <p:cNvSpPr/>
          <p:nvPr/>
        </p:nvSpPr>
        <p:spPr>
          <a:xfrm>
            <a:off x="1578315" y="5389538"/>
            <a:ext cx="2488952" cy="2872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i="1" strike="noStrike" dirty="0">
                <a:solidFill>
                  <a:srgbClr val="FFFFFF"/>
                </a:solidFill>
                <a:latin typeface="Arial"/>
                <a:ea typeface="DejaVu Sans"/>
              </a:rPr>
              <a:t>Le </a:t>
            </a:r>
            <a:r>
              <a:rPr lang="fr-FR" sz="1600" b="1" i="1" strike="noStrike" dirty="0" err="1">
                <a:solidFill>
                  <a:srgbClr val="FFFFFF"/>
                </a:solidFill>
                <a:latin typeface="Arial"/>
                <a:ea typeface="DejaVu Sans"/>
              </a:rPr>
              <a:t>Choucador</a:t>
            </a:r>
            <a:r>
              <a:rPr lang="fr-FR" sz="1600" b="1" i="1" strike="noStrike" dirty="0">
                <a:solidFill>
                  <a:srgbClr val="FFFFFF"/>
                </a:solidFill>
                <a:latin typeface="Arial"/>
                <a:ea typeface="DejaVu Sans"/>
              </a:rPr>
              <a:t> </a:t>
            </a:r>
            <a:r>
              <a:rPr lang="fr-FR" sz="1600" b="1" i="1" strike="noStrike" dirty="0" err="1">
                <a:solidFill>
                  <a:srgbClr val="FFFFFF"/>
                </a:solidFill>
                <a:latin typeface="Arial"/>
                <a:ea typeface="DejaVu Sans"/>
              </a:rPr>
              <a:t>Lézoutils</a:t>
            </a:r>
            <a:endParaRPr dirty="0"/>
          </a:p>
        </p:txBody>
      </p:sp>
      <p:pic>
        <p:nvPicPr>
          <p:cNvPr id="51" name="Image 50">
            <a:extLst>
              <a:ext uri="{FF2B5EF4-FFF2-40B4-BE49-F238E27FC236}">
                <a16:creationId xmlns:a16="http://schemas.microsoft.com/office/drawing/2014/main" id="{BD225E37-30EE-4DEF-AAED-BF2410AA9F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12" t="3866" r="-624" b="59044"/>
          <a:stretch/>
        </p:blipFill>
        <p:spPr>
          <a:xfrm rot="16200000">
            <a:off x="2079058" y="5758733"/>
            <a:ext cx="1429744" cy="126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6954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104</Words>
  <Application>Microsoft Office PowerPoint</Application>
  <PresentationFormat>Personnalisé</PresentationFormat>
  <Paragraphs>17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DejaVu Sans</vt:lpstr>
      <vt:lpstr>StarSymbol</vt:lpstr>
      <vt:lpstr>Times New Roman</vt:lpstr>
      <vt:lpstr>Office Theme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François</dc:creator>
  <cp:lastModifiedBy>Licence INP</cp:lastModifiedBy>
  <cp:revision>312</cp:revision>
  <cp:lastPrinted>2018-10-15T07:38:03Z</cp:lastPrinted>
  <dcterms:created xsi:type="dcterms:W3CDTF">2015-11-25T18:19:49Z</dcterms:created>
  <dcterms:modified xsi:type="dcterms:W3CDTF">2018-11-10T15:00:51Z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2</vt:i4>
  </property>
  <property fmtid="{D5CDD505-2E9C-101B-9397-08002B2CF9AE}" pid="8" name="PresentationFormat">
    <vt:lpwstr>Personnalisé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9</vt:i4>
  </property>
</Properties>
</file>