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74" r:id="rId1"/>
  </p:sldMasterIdLst>
  <p:notesMasterIdLst>
    <p:notesMasterId r:id="rId3"/>
  </p:notesMasterIdLst>
  <p:sldIdLst>
    <p:sldId id="264" r:id="rId2"/>
  </p:sldIdLst>
  <p:sldSz cx="7559675" cy="10080625"/>
  <p:notesSz cx="9928225" cy="67976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75">
          <p15:clr>
            <a:srgbClr val="A4A3A4"/>
          </p15:clr>
        </p15:guide>
        <p15:guide id="2" pos="23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02AA"/>
    <a:srgbClr val="FE029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3" d="100"/>
          <a:sy n="43" d="100"/>
        </p:scale>
        <p:origin x="2172" y="60"/>
      </p:cViewPr>
      <p:guideLst>
        <p:guide orient="horz" pos="3175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PlaceHolder 1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fr-FR" sz="2000">
                <a:latin typeface="Arial"/>
              </a:rPr>
              <a:t>Cliquez pour modifier le format des notes</a:t>
            </a:r>
            <a:endParaRPr/>
          </a:p>
        </p:txBody>
      </p:sp>
      <p:sp>
        <p:nvSpPr>
          <p:cNvPr id="123" name="PlaceHolder 2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fr-FR" sz="1400">
                <a:latin typeface="Times New Roman"/>
              </a:rPr>
              <a:t>&lt;en-tête&gt;</a:t>
            </a:r>
            <a:endParaRPr/>
          </a:p>
        </p:txBody>
      </p:sp>
      <p:sp>
        <p:nvSpPr>
          <p:cNvPr id="124" name="PlaceHolder 3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tIns="0" rIns="0" bIns="0"/>
          <a:lstStyle/>
          <a:p>
            <a:pPr algn="r"/>
            <a:r>
              <a:rPr lang="fr-FR" sz="1400">
                <a:latin typeface="Times New Roman"/>
              </a:rPr>
              <a:t>&lt;date/heure&gt;</a:t>
            </a:r>
            <a:endParaRPr/>
          </a:p>
        </p:txBody>
      </p:sp>
      <p:sp>
        <p:nvSpPr>
          <p:cNvPr id="125" name="PlaceHolder 4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tIns="0" rIns="0" bIns="0" anchor="b"/>
          <a:lstStyle/>
          <a:p>
            <a:r>
              <a:rPr lang="fr-FR" sz="1400">
                <a:latin typeface="Times New Roman"/>
              </a:rPr>
              <a:t>&lt;pied de page&gt;</a:t>
            </a:r>
            <a:endParaRPr/>
          </a:p>
        </p:txBody>
      </p:sp>
      <p:sp>
        <p:nvSpPr>
          <p:cNvPr id="126" name="PlaceHolder 5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tIns="0" rIns="0" bIns="0" anchor="b"/>
          <a:lstStyle/>
          <a:p>
            <a:pPr algn="r"/>
            <a:fld id="{C939807E-C7E5-4220-8903-3B00B82EE074}" type="slidenum">
              <a:rPr lang="fr-FR" sz="1400">
                <a:latin typeface="Times New Roman"/>
              </a:rPr>
              <a:pPr algn="r"/>
              <a:t>‹N°›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10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680328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11" name="PlaceHolder 3"/>
          <p:cNvSpPr>
            <a:spLocks noGrp="1"/>
          </p:cNvSpPr>
          <p:nvPr>
            <p:ph type="body"/>
          </p:nvPr>
        </p:nvSpPr>
        <p:spPr>
          <a:xfrm>
            <a:off x="377640" y="5412600"/>
            <a:ext cx="680328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13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14" name="PlaceHolder 3"/>
          <p:cNvSpPr>
            <a:spLocks noGrp="1"/>
          </p:cNvSpPr>
          <p:nvPr>
            <p:ph type="body"/>
          </p:nvPr>
        </p:nvSpPr>
        <p:spPr>
          <a:xfrm>
            <a:off x="3863880" y="235872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15" name="PlaceHolder 4"/>
          <p:cNvSpPr>
            <a:spLocks noGrp="1"/>
          </p:cNvSpPr>
          <p:nvPr>
            <p:ph type="body"/>
          </p:nvPr>
        </p:nvSpPr>
        <p:spPr>
          <a:xfrm>
            <a:off x="3863880" y="541260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16" name="PlaceHolder 5"/>
          <p:cNvSpPr>
            <a:spLocks noGrp="1"/>
          </p:cNvSpPr>
          <p:nvPr>
            <p:ph type="body"/>
          </p:nvPr>
        </p:nvSpPr>
        <p:spPr>
          <a:xfrm>
            <a:off x="377640" y="541260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18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680328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19" name="PlaceHolder 3"/>
          <p:cNvSpPr>
            <a:spLocks noGrp="1"/>
          </p:cNvSpPr>
          <p:nvPr>
            <p:ph type="body"/>
          </p:nvPr>
        </p:nvSpPr>
        <p:spPr>
          <a:xfrm>
            <a:off x="377640" y="2358720"/>
            <a:ext cx="680328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pic>
        <p:nvPicPr>
          <p:cNvPr id="120" name="Picture 119"/>
          <p:cNvPicPr/>
          <p:nvPr/>
        </p:nvPicPr>
        <p:blipFill>
          <a:blip r:embed="rId2" cstate="print"/>
          <a:stretch/>
        </p:blipFill>
        <p:spPr>
          <a:xfrm>
            <a:off x="377640" y="2567880"/>
            <a:ext cx="6803280" cy="5428080"/>
          </a:xfrm>
          <a:prstGeom prst="rect">
            <a:avLst/>
          </a:prstGeom>
          <a:ln>
            <a:noFill/>
          </a:ln>
        </p:spPr>
      </p:pic>
      <p:pic>
        <p:nvPicPr>
          <p:cNvPr id="121" name="Picture 120"/>
          <p:cNvPicPr/>
          <p:nvPr/>
        </p:nvPicPr>
        <p:blipFill>
          <a:blip r:embed="rId2" cstate="print"/>
          <a:stretch/>
        </p:blipFill>
        <p:spPr>
          <a:xfrm>
            <a:off x="377640" y="2567880"/>
            <a:ext cx="6803280" cy="54280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89" name="PlaceHolder 2"/>
          <p:cNvSpPr>
            <a:spLocks noGrp="1"/>
          </p:cNvSpPr>
          <p:nvPr>
            <p:ph type="subTitle"/>
          </p:nvPr>
        </p:nvSpPr>
        <p:spPr>
          <a:xfrm>
            <a:off x="377640" y="2358720"/>
            <a:ext cx="6803280" cy="58464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91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680328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93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331992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94" name="PlaceHolder 3"/>
          <p:cNvSpPr>
            <a:spLocks noGrp="1"/>
          </p:cNvSpPr>
          <p:nvPr>
            <p:ph type="body"/>
          </p:nvPr>
        </p:nvSpPr>
        <p:spPr>
          <a:xfrm>
            <a:off x="3863880" y="2358720"/>
            <a:ext cx="331992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subTitle"/>
          </p:nvPr>
        </p:nvSpPr>
        <p:spPr>
          <a:xfrm>
            <a:off x="377640" y="402120"/>
            <a:ext cx="6803280" cy="78026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98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99" name="PlaceHolder 3"/>
          <p:cNvSpPr>
            <a:spLocks noGrp="1"/>
          </p:cNvSpPr>
          <p:nvPr>
            <p:ph type="body"/>
          </p:nvPr>
        </p:nvSpPr>
        <p:spPr>
          <a:xfrm>
            <a:off x="377640" y="541260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0" name="PlaceHolder 4"/>
          <p:cNvSpPr>
            <a:spLocks noGrp="1"/>
          </p:cNvSpPr>
          <p:nvPr>
            <p:ph type="body"/>
          </p:nvPr>
        </p:nvSpPr>
        <p:spPr>
          <a:xfrm>
            <a:off x="3863880" y="2358720"/>
            <a:ext cx="331992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02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331992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3" name="PlaceHolder 3"/>
          <p:cNvSpPr>
            <a:spLocks noGrp="1"/>
          </p:cNvSpPr>
          <p:nvPr>
            <p:ph type="body"/>
          </p:nvPr>
        </p:nvSpPr>
        <p:spPr>
          <a:xfrm>
            <a:off x="3863880" y="235872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4" name="PlaceHolder 4"/>
          <p:cNvSpPr>
            <a:spLocks noGrp="1"/>
          </p:cNvSpPr>
          <p:nvPr>
            <p:ph type="body"/>
          </p:nvPr>
        </p:nvSpPr>
        <p:spPr>
          <a:xfrm>
            <a:off x="3863880" y="541260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06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7" name="PlaceHolder 3"/>
          <p:cNvSpPr>
            <a:spLocks noGrp="1"/>
          </p:cNvSpPr>
          <p:nvPr>
            <p:ph type="body"/>
          </p:nvPr>
        </p:nvSpPr>
        <p:spPr>
          <a:xfrm>
            <a:off x="3863880" y="235872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8" name="PlaceHolder 4"/>
          <p:cNvSpPr>
            <a:spLocks noGrp="1"/>
          </p:cNvSpPr>
          <p:nvPr>
            <p:ph type="body"/>
          </p:nvPr>
        </p:nvSpPr>
        <p:spPr>
          <a:xfrm>
            <a:off x="377640" y="5412600"/>
            <a:ext cx="680328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fr-FR" sz="4400">
                <a:latin typeface="Arial"/>
              </a:rPr>
              <a:t>Cliquez pour éditer le format du texte-titre</a:t>
            </a:r>
            <a:endParaRPr/>
          </a:p>
        </p:txBody>
      </p:sp>
      <p:sp>
        <p:nvSpPr>
          <p:cNvPr id="83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6803280" cy="5846400"/>
          </a:xfrm>
          <a:prstGeom prst="rect">
            <a:avLst/>
          </a:prstGeom>
        </p:spPr>
        <p:txBody>
          <a:bodyPr lIns="0" tIns="0" rIns="0" bIns="0"/>
          <a:lstStyle/>
          <a:p>
            <a:pPr>
              <a:buSzPct val="45000"/>
              <a:buFont typeface="StarSymbol"/>
              <a:buChar char=""/>
            </a:pPr>
            <a:r>
              <a:rPr lang="fr-FR" sz="3200">
                <a:latin typeface="Arial"/>
              </a:rPr>
              <a:t>Cliquez pour éditer le format du plan de texte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fr-FR" sz="2800">
                <a:latin typeface="Arial"/>
              </a:rPr>
              <a:t>Second niveau de plan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fr-FR" sz="2400">
                <a:latin typeface="Arial"/>
              </a:rPr>
              <a:t>Troisième niveau de plan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fr-FR" sz="2000">
                <a:latin typeface="Arial"/>
              </a:rPr>
              <a:t>Quatrième niveau de plan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fr-FR" sz="2000">
                <a:latin typeface="Arial"/>
              </a:rPr>
              <a:t>Cinquième niveau de plan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fr-FR" sz="2000">
                <a:latin typeface="Arial"/>
              </a:rPr>
              <a:t>Sixième niveau de plan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fr-FR" sz="2000">
                <a:latin typeface="Arial"/>
              </a:rPr>
              <a:t>Septième niveau de plan</a:t>
            </a:r>
            <a:endParaRPr/>
          </a:p>
        </p:txBody>
      </p:sp>
      <p:sp>
        <p:nvSpPr>
          <p:cNvPr id="84" name="PlaceHolder 3"/>
          <p:cNvSpPr>
            <a:spLocks noGrp="1"/>
          </p:cNvSpPr>
          <p:nvPr>
            <p:ph type="dt"/>
          </p:nvPr>
        </p:nvSpPr>
        <p:spPr>
          <a:xfrm>
            <a:off x="377640" y="9183240"/>
            <a:ext cx="1760760" cy="6951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  <a:p>
            <a:endParaRPr/>
          </a:p>
          <a:p>
            <a:endParaRPr/>
          </a:p>
          <a:p>
            <a:r>
              <a:rPr lang="fr-FR" sz="1400">
                <a:latin typeface="Times New Roman"/>
              </a:rPr>
              <a:t>&lt;date/heure&gt; - </a:t>
            </a:r>
            <a:endParaRPr/>
          </a:p>
        </p:txBody>
      </p:sp>
      <p:sp>
        <p:nvSpPr>
          <p:cNvPr id="85" name="PlaceHolder 4"/>
          <p:cNvSpPr>
            <a:spLocks noGrp="1"/>
          </p:cNvSpPr>
          <p:nvPr>
            <p:ph type="sldNum"/>
          </p:nvPr>
        </p:nvSpPr>
        <p:spPr>
          <a:xfrm>
            <a:off x="1407240" y="9180000"/>
            <a:ext cx="1760760" cy="6951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  <a:p>
            <a:endParaRPr/>
          </a:p>
          <a:p>
            <a:endParaRPr/>
          </a:p>
          <a:p>
            <a:fld id="{87B9074C-3DA3-4A0C-AF2A-3AD51443044B}" type="slidenum">
              <a:rPr lang="fr-FR" sz="1400">
                <a:latin typeface="Times New Roman"/>
              </a:rPr>
              <a:pPr/>
              <a:t>‹N°›</a:t>
            </a:fld>
            <a:endParaRPr/>
          </a:p>
        </p:txBody>
      </p:sp>
      <p:pic>
        <p:nvPicPr>
          <p:cNvPr id="86" name="Picture 2"/>
          <p:cNvPicPr/>
          <p:nvPr/>
        </p:nvPicPr>
        <p:blipFill>
          <a:blip r:embed="rId14" cstate="print"/>
          <a:stretch/>
        </p:blipFill>
        <p:spPr>
          <a:xfrm>
            <a:off x="6453764" y="8714939"/>
            <a:ext cx="863280" cy="1112400"/>
          </a:xfrm>
          <a:prstGeom prst="rect">
            <a:avLst/>
          </a:prstGeom>
          <a:ln>
            <a:noFill/>
          </a:ln>
        </p:spPr>
      </p:pic>
      <p:sp>
        <p:nvSpPr>
          <p:cNvPr id="87" name="CustomShape 5"/>
          <p:cNvSpPr/>
          <p:nvPr userDrawn="1"/>
        </p:nvSpPr>
        <p:spPr>
          <a:xfrm>
            <a:off x="2235379" y="0"/>
            <a:ext cx="2879280" cy="431280"/>
          </a:xfrm>
          <a:prstGeom prst="rect">
            <a:avLst/>
          </a:prstGeom>
          <a:solidFill>
            <a:srgbClr val="FE02AA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100000"/>
              </a:lnSpc>
            </a:pPr>
            <a:r>
              <a:rPr lang="fr-FR" sz="2000" b="1" strike="noStrike" dirty="0">
                <a:solidFill>
                  <a:srgbClr val="FFFFFF"/>
                </a:solidFill>
                <a:latin typeface="+mn-lt"/>
                <a:ea typeface="DejaVu Sans"/>
              </a:rPr>
              <a:t>Fiche de mission</a:t>
            </a:r>
            <a:endParaRPr b="1" dirty="0"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ustomShape 16">
            <a:extLst>
              <a:ext uri="{FF2B5EF4-FFF2-40B4-BE49-F238E27FC236}">
                <a16:creationId xmlns:a16="http://schemas.microsoft.com/office/drawing/2014/main" id="{7DBB4302-DE8C-4F93-82C9-8E129A597B68}"/>
              </a:ext>
            </a:extLst>
          </p:cNvPr>
          <p:cNvSpPr/>
          <p:nvPr/>
        </p:nvSpPr>
        <p:spPr>
          <a:xfrm>
            <a:off x="1659840" y="2724160"/>
            <a:ext cx="4106160" cy="5290560"/>
          </a:xfrm>
          <a:prstGeom prst="roundRect">
            <a:avLst>
              <a:gd name="adj" fmla="val 13910"/>
            </a:avLst>
          </a:prstGeom>
          <a:solidFill>
            <a:srgbClr val="CB007B"/>
          </a:solidFill>
          <a:ln>
            <a:solidFill>
              <a:srgbClr val="CB007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4" name="CustomShape 17">
            <a:extLst>
              <a:ext uri="{FF2B5EF4-FFF2-40B4-BE49-F238E27FC236}">
                <a16:creationId xmlns:a16="http://schemas.microsoft.com/office/drawing/2014/main" id="{F50C740C-E906-4AE3-9055-8F0DBB745933}"/>
              </a:ext>
            </a:extLst>
          </p:cNvPr>
          <p:cNvSpPr/>
          <p:nvPr/>
        </p:nvSpPr>
        <p:spPr>
          <a:xfrm>
            <a:off x="1659840" y="3448480"/>
            <a:ext cx="4106160" cy="3861360"/>
          </a:xfrm>
          <a:prstGeom prst="roundRect">
            <a:avLst>
              <a:gd name="adj" fmla="val 13637"/>
            </a:avLst>
          </a:prstGeom>
          <a:solidFill>
            <a:schemeClr val="bg1"/>
          </a:solidFill>
          <a:ln>
            <a:solidFill>
              <a:srgbClr val="CB007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fr-FR" strike="noStrike">
                <a:solidFill>
                  <a:srgbClr val="FFFFFF"/>
                </a:solidFill>
                <a:latin typeface="Arial"/>
                <a:ea typeface="DejaVu Sans"/>
              </a:rPr>
              <a:t>Rédaction d’un A4 informatif agréable à lire</a:t>
            </a:r>
            <a:endParaRPr/>
          </a:p>
        </p:txBody>
      </p:sp>
      <p:sp>
        <p:nvSpPr>
          <p:cNvPr id="35" name="CustomShape 18">
            <a:extLst>
              <a:ext uri="{FF2B5EF4-FFF2-40B4-BE49-F238E27FC236}">
                <a16:creationId xmlns:a16="http://schemas.microsoft.com/office/drawing/2014/main" id="{3F3D9FF3-081D-46EF-BB7D-22D3BC32FB88}"/>
              </a:ext>
            </a:extLst>
          </p:cNvPr>
          <p:cNvSpPr/>
          <p:nvPr/>
        </p:nvSpPr>
        <p:spPr>
          <a:xfrm>
            <a:off x="2261760" y="2763040"/>
            <a:ext cx="2832120" cy="638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fr-FR" b="1" strike="noStrike" dirty="0">
                <a:solidFill>
                  <a:srgbClr val="FFFFFF"/>
                </a:solidFill>
                <a:latin typeface="Arial"/>
                <a:ea typeface="DejaVu Sans"/>
              </a:rPr>
              <a:t>Raconter les bénévoles</a:t>
            </a:r>
            <a:endParaRPr dirty="0"/>
          </a:p>
        </p:txBody>
      </p:sp>
      <p:sp>
        <p:nvSpPr>
          <p:cNvPr id="36" name="CustomShape 19">
            <a:extLst>
              <a:ext uri="{FF2B5EF4-FFF2-40B4-BE49-F238E27FC236}">
                <a16:creationId xmlns:a16="http://schemas.microsoft.com/office/drawing/2014/main" id="{A0567A69-42EB-4647-A58B-F66892B62F66}"/>
              </a:ext>
            </a:extLst>
          </p:cNvPr>
          <p:cNvSpPr/>
          <p:nvPr/>
        </p:nvSpPr>
        <p:spPr>
          <a:xfrm>
            <a:off x="1976280" y="3605440"/>
            <a:ext cx="3000240" cy="515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fr-FR" sz="1400" b="1" strike="noStrike" dirty="0">
                <a:solidFill>
                  <a:srgbClr val="000000"/>
                </a:solidFill>
                <a:latin typeface="Arial"/>
                <a:ea typeface="DejaVu Sans"/>
              </a:rPr>
              <a:t>Tuteur: </a:t>
            </a:r>
            <a:r>
              <a:rPr lang="fr-FR" sz="1400" b="1" dirty="0">
                <a:solidFill>
                  <a:srgbClr val="000000"/>
                </a:solidFill>
                <a:latin typeface="Arial"/>
                <a:ea typeface="DejaVu Sans"/>
              </a:rPr>
              <a:t>Fabienne</a:t>
            </a:r>
            <a:endParaRPr dirty="0"/>
          </a:p>
        </p:txBody>
      </p:sp>
      <p:sp>
        <p:nvSpPr>
          <p:cNvPr id="37" name="CustomShape 20">
            <a:extLst>
              <a:ext uri="{FF2B5EF4-FFF2-40B4-BE49-F238E27FC236}">
                <a16:creationId xmlns:a16="http://schemas.microsoft.com/office/drawing/2014/main" id="{04D2DFE9-DBC7-46D8-9760-AB5D9E61E6D2}"/>
              </a:ext>
            </a:extLst>
          </p:cNvPr>
          <p:cNvSpPr/>
          <p:nvPr/>
        </p:nvSpPr>
        <p:spPr>
          <a:xfrm>
            <a:off x="4517160" y="3461440"/>
            <a:ext cx="1041120" cy="746640"/>
          </a:xfrm>
          <a:prstGeom prst="ellipse">
            <a:avLst/>
          </a:prstGeom>
          <a:solidFill>
            <a:srgbClr val="F685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fr-FR" sz="1400" b="1" strike="noStrike">
                <a:solidFill>
                  <a:srgbClr val="FFFFFF"/>
                </a:solidFill>
                <a:latin typeface="Arial"/>
                <a:ea typeface="DejaVu Sans"/>
              </a:rPr>
              <a:t>GT comm</a:t>
            </a:r>
            <a:endParaRPr/>
          </a:p>
        </p:txBody>
      </p:sp>
      <p:sp>
        <p:nvSpPr>
          <p:cNvPr id="38" name="CustomShape 21">
            <a:extLst>
              <a:ext uri="{FF2B5EF4-FFF2-40B4-BE49-F238E27FC236}">
                <a16:creationId xmlns:a16="http://schemas.microsoft.com/office/drawing/2014/main" id="{1C5ACAFC-24BE-408D-AD43-204D5737D35E}"/>
              </a:ext>
            </a:extLst>
          </p:cNvPr>
          <p:cNvSpPr/>
          <p:nvPr/>
        </p:nvSpPr>
        <p:spPr>
          <a:xfrm>
            <a:off x="2041800" y="4251280"/>
            <a:ext cx="3724200" cy="1130400"/>
          </a:xfrm>
          <a:prstGeom prst="rect">
            <a:avLst/>
          </a:prstGeom>
          <a:solidFill>
            <a:srgbClr val="FFC000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9" name="CustomShape 22">
            <a:extLst>
              <a:ext uri="{FF2B5EF4-FFF2-40B4-BE49-F238E27FC236}">
                <a16:creationId xmlns:a16="http://schemas.microsoft.com/office/drawing/2014/main" id="{9EB7F3EF-4058-48EA-9E25-40F22808049B}"/>
              </a:ext>
            </a:extLst>
          </p:cNvPr>
          <p:cNvSpPr/>
          <p:nvPr/>
        </p:nvSpPr>
        <p:spPr>
          <a:xfrm>
            <a:off x="2115240" y="4355680"/>
            <a:ext cx="3577320" cy="729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fr-FR" sz="1400" dirty="0"/>
              <a:t>Illustrer pour le site internet les bénévoles actifs avec un court texte associé expliquant leur activité. </a:t>
            </a:r>
            <a:endParaRPr dirty="0"/>
          </a:p>
        </p:txBody>
      </p:sp>
      <p:sp>
        <p:nvSpPr>
          <p:cNvPr id="40" name="CustomShape 23">
            <a:extLst>
              <a:ext uri="{FF2B5EF4-FFF2-40B4-BE49-F238E27FC236}">
                <a16:creationId xmlns:a16="http://schemas.microsoft.com/office/drawing/2014/main" id="{B8FD4AC2-6930-43DF-AA87-A044BD38B654}"/>
              </a:ext>
            </a:extLst>
          </p:cNvPr>
          <p:cNvSpPr/>
          <p:nvPr/>
        </p:nvSpPr>
        <p:spPr>
          <a:xfrm>
            <a:off x="3904440" y="5705320"/>
            <a:ext cx="1726200" cy="729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fr-FR" sz="1400" strike="noStrike" dirty="0">
                <a:solidFill>
                  <a:srgbClr val="000000"/>
                </a:solidFill>
                <a:latin typeface="Arial"/>
                <a:ea typeface="DejaVu Sans"/>
              </a:rPr>
              <a:t>-photos, dessin ?</a:t>
            </a:r>
          </a:p>
          <a:p>
            <a:pPr>
              <a:lnSpc>
                <a:spcPct val="100000"/>
              </a:lnSpc>
            </a:pPr>
            <a:r>
              <a:rPr lang="fr-FR" sz="1400" dirty="0">
                <a:solidFill>
                  <a:srgbClr val="000000"/>
                </a:solidFill>
                <a:latin typeface="Arial"/>
              </a:rPr>
              <a:t>-interview</a:t>
            </a:r>
            <a:endParaRPr dirty="0"/>
          </a:p>
        </p:txBody>
      </p:sp>
      <p:sp>
        <p:nvSpPr>
          <p:cNvPr id="41" name="CustomShape 24">
            <a:extLst>
              <a:ext uri="{FF2B5EF4-FFF2-40B4-BE49-F238E27FC236}">
                <a16:creationId xmlns:a16="http://schemas.microsoft.com/office/drawing/2014/main" id="{8C69B221-1873-40B4-B761-7D611D73EA53}"/>
              </a:ext>
            </a:extLst>
          </p:cNvPr>
          <p:cNvSpPr/>
          <p:nvPr/>
        </p:nvSpPr>
        <p:spPr>
          <a:xfrm>
            <a:off x="2923082" y="7453840"/>
            <a:ext cx="2665077" cy="328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fr-FR" sz="1400" dirty="0">
                <a:solidFill>
                  <a:srgbClr val="FFFFFF"/>
                </a:solidFill>
                <a:latin typeface="Arial"/>
                <a:ea typeface="DejaVu Sans"/>
              </a:rPr>
              <a:t>2</a:t>
            </a:r>
            <a:r>
              <a:rPr lang="fr-FR" sz="1400" strike="noStrike" dirty="0">
                <a:solidFill>
                  <a:srgbClr val="FFFFFF"/>
                </a:solidFill>
                <a:latin typeface="Arial"/>
                <a:ea typeface="DejaVu Sans"/>
              </a:rPr>
              <a:t>h / bénévole actif (x 15 personnes)</a:t>
            </a:r>
            <a:endParaRPr dirty="0"/>
          </a:p>
        </p:txBody>
      </p:sp>
      <p:sp>
        <p:nvSpPr>
          <p:cNvPr id="42" name="CustomShape 25">
            <a:extLst>
              <a:ext uri="{FF2B5EF4-FFF2-40B4-BE49-F238E27FC236}">
                <a16:creationId xmlns:a16="http://schemas.microsoft.com/office/drawing/2014/main" id="{D6E73E6C-95DE-499D-B310-EE0109A27FFB}"/>
              </a:ext>
            </a:extLst>
          </p:cNvPr>
          <p:cNvSpPr/>
          <p:nvPr/>
        </p:nvSpPr>
        <p:spPr>
          <a:xfrm rot="16200000">
            <a:off x="1290120" y="4651240"/>
            <a:ext cx="1130400" cy="333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fr-FR" sz="1600" b="1" strike="noStrike">
                <a:solidFill>
                  <a:srgbClr val="FFFFFF"/>
                </a:solidFill>
                <a:latin typeface="Arial"/>
                <a:ea typeface="DejaVu Sans"/>
              </a:rPr>
              <a:t>Mission</a:t>
            </a:r>
            <a:endParaRPr/>
          </a:p>
        </p:txBody>
      </p:sp>
      <p:sp>
        <p:nvSpPr>
          <p:cNvPr id="43" name="CustomShape 26">
            <a:extLst>
              <a:ext uri="{FF2B5EF4-FFF2-40B4-BE49-F238E27FC236}">
                <a16:creationId xmlns:a16="http://schemas.microsoft.com/office/drawing/2014/main" id="{685E62C0-A2B9-43DD-95B0-7F2156BF9EA4}"/>
              </a:ext>
            </a:extLst>
          </p:cNvPr>
          <p:cNvSpPr/>
          <p:nvPr/>
        </p:nvSpPr>
        <p:spPr>
          <a:xfrm>
            <a:off x="3900480" y="6746800"/>
            <a:ext cx="1965600" cy="515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fr-FR" sz="1400" strike="noStrike" dirty="0">
                <a:solidFill>
                  <a:srgbClr val="000000"/>
                </a:solidFill>
                <a:latin typeface="Arial"/>
                <a:ea typeface="DejaVu Sans"/>
              </a:rPr>
              <a:t>-retranscription d’entretien, illustration</a:t>
            </a:r>
            <a:endParaRPr dirty="0"/>
          </a:p>
        </p:txBody>
      </p:sp>
      <p:sp>
        <p:nvSpPr>
          <p:cNvPr id="44" name="CustomShape 27">
            <a:extLst>
              <a:ext uri="{FF2B5EF4-FFF2-40B4-BE49-F238E27FC236}">
                <a16:creationId xmlns:a16="http://schemas.microsoft.com/office/drawing/2014/main" id="{51E515CE-EF28-4D92-BBDF-03FFA3B602C8}"/>
              </a:ext>
            </a:extLst>
          </p:cNvPr>
          <p:cNvSpPr/>
          <p:nvPr/>
        </p:nvSpPr>
        <p:spPr>
          <a:xfrm>
            <a:off x="3904440" y="5380960"/>
            <a:ext cx="1861560" cy="333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fr-FR" sz="1600" b="1" strike="noStrike">
                <a:solidFill>
                  <a:srgbClr val="FFFFFF"/>
                </a:solidFill>
                <a:latin typeface="Arial"/>
                <a:ea typeface="DejaVu Sans"/>
              </a:rPr>
              <a:t>Moyens</a:t>
            </a:r>
            <a:endParaRPr/>
          </a:p>
        </p:txBody>
      </p:sp>
      <p:sp>
        <p:nvSpPr>
          <p:cNvPr id="45" name="CustomShape 28">
            <a:extLst>
              <a:ext uri="{FF2B5EF4-FFF2-40B4-BE49-F238E27FC236}">
                <a16:creationId xmlns:a16="http://schemas.microsoft.com/office/drawing/2014/main" id="{AA29711E-990B-42A0-B78B-0981F657A5D3}"/>
              </a:ext>
            </a:extLst>
          </p:cNvPr>
          <p:cNvSpPr/>
          <p:nvPr/>
        </p:nvSpPr>
        <p:spPr>
          <a:xfrm>
            <a:off x="3903720" y="6446920"/>
            <a:ext cx="1861560" cy="333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fr-FR" sz="1600" b="1" strike="noStrike">
                <a:solidFill>
                  <a:srgbClr val="FFFFFF"/>
                </a:solidFill>
                <a:latin typeface="Arial"/>
                <a:ea typeface="DejaVu Sans"/>
              </a:rPr>
              <a:t>Compétences</a:t>
            </a:r>
            <a:endParaRPr/>
          </a:p>
        </p:txBody>
      </p:sp>
      <p:sp>
        <p:nvSpPr>
          <p:cNvPr id="46" name="Line 29">
            <a:extLst>
              <a:ext uri="{FF2B5EF4-FFF2-40B4-BE49-F238E27FC236}">
                <a16:creationId xmlns:a16="http://schemas.microsoft.com/office/drawing/2014/main" id="{8D6C5298-FF2D-482A-B057-5FBA0AF9C58A}"/>
              </a:ext>
            </a:extLst>
          </p:cNvPr>
          <p:cNvSpPr/>
          <p:nvPr/>
        </p:nvSpPr>
        <p:spPr>
          <a:xfrm>
            <a:off x="3904440" y="5379520"/>
            <a:ext cx="0" cy="1931400"/>
          </a:xfrm>
          <a:prstGeom prst="line">
            <a:avLst/>
          </a:prstGeom>
          <a:ln>
            <a:solidFill>
              <a:srgbClr val="FFC000"/>
            </a:solidFill>
          </a:ln>
        </p:spPr>
      </p:sp>
      <p:sp>
        <p:nvSpPr>
          <p:cNvPr id="47" name="CustomShape 30">
            <a:extLst>
              <a:ext uri="{FF2B5EF4-FFF2-40B4-BE49-F238E27FC236}">
                <a16:creationId xmlns:a16="http://schemas.microsoft.com/office/drawing/2014/main" id="{280E858E-992A-48E4-ABB6-C323846248DD}"/>
              </a:ext>
            </a:extLst>
          </p:cNvPr>
          <p:cNvSpPr/>
          <p:nvPr/>
        </p:nvSpPr>
        <p:spPr>
          <a:xfrm>
            <a:off x="1687920" y="5383120"/>
            <a:ext cx="2230920" cy="333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fr-FR" sz="1600" b="1" i="1" strike="noStrike" dirty="0">
                <a:solidFill>
                  <a:srgbClr val="FFFFFF"/>
                </a:solidFill>
                <a:latin typeface="Arial"/>
                <a:ea typeface="DejaVu Sans"/>
              </a:rPr>
              <a:t>Robert </a:t>
            </a:r>
            <a:r>
              <a:rPr lang="fr-FR" sz="1600" b="1" i="1" strike="noStrike" dirty="0" err="1">
                <a:solidFill>
                  <a:srgbClr val="FFFFFF"/>
                </a:solidFill>
                <a:latin typeface="Arial"/>
                <a:ea typeface="DejaVu Sans"/>
              </a:rPr>
              <a:t>Moisneau</a:t>
            </a:r>
            <a:endParaRPr dirty="0"/>
          </a:p>
        </p:txBody>
      </p:sp>
      <p:sp>
        <p:nvSpPr>
          <p:cNvPr id="48" name="Rectangle : coins arrondis 47">
            <a:extLst>
              <a:ext uri="{FF2B5EF4-FFF2-40B4-BE49-F238E27FC236}">
                <a16:creationId xmlns:a16="http://schemas.microsoft.com/office/drawing/2014/main" id="{5981AA98-1406-479B-A151-831E03D5EEC1}"/>
              </a:ext>
            </a:extLst>
          </p:cNvPr>
          <p:cNvSpPr/>
          <p:nvPr/>
        </p:nvSpPr>
        <p:spPr>
          <a:xfrm>
            <a:off x="1906377" y="7474904"/>
            <a:ext cx="1173480" cy="43120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b="1" dirty="0">
                <a:solidFill>
                  <a:srgbClr val="CB007B"/>
                </a:solidFill>
              </a:rPr>
              <a:t>Débutant EYC</a:t>
            </a:r>
          </a:p>
        </p:txBody>
      </p:sp>
      <p:pic>
        <p:nvPicPr>
          <p:cNvPr id="49" name="Image 48">
            <a:extLst>
              <a:ext uri="{FF2B5EF4-FFF2-40B4-BE49-F238E27FC236}">
                <a16:creationId xmlns:a16="http://schemas.microsoft.com/office/drawing/2014/main" id="{900D4B93-A42A-4E1C-9448-A2BDCD71742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47" t="59879" r="62013" b="12388"/>
          <a:stretch/>
        </p:blipFill>
        <p:spPr>
          <a:xfrm rot="16200000">
            <a:off x="2121161" y="5562603"/>
            <a:ext cx="1458002" cy="1859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395</TotalTime>
  <Words>60</Words>
  <Application>Microsoft Office PowerPoint</Application>
  <PresentationFormat>Personnalisé</PresentationFormat>
  <Paragraphs>14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6" baseType="lpstr">
      <vt:lpstr>Arial</vt:lpstr>
      <vt:lpstr>DejaVu Sans</vt:lpstr>
      <vt:lpstr>StarSymbol</vt:lpstr>
      <vt:lpstr>Times New Roman</vt:lpstr>
      <vt:lpstr>Office Theme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François</dc:creator>
  <cp:lastModifiedBy>Licence INP</cp:lastModifiedBy>
  <cp:revision>307</cp:revision>
  <cp:lastPrinted>2018-10-15T07:38:03Z</cp:lastPrinted>
  <dcterms:created xsi:type="dcterms:W3CDTF">2015-11-25T18:19:49Z</dcterms:created>
  <dcterms:modified xsi:type="dcterms:W3CDTF">2018-11-12T19:53:15Z</dcterms:modified>
  <dc:language>fr-FR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12.0000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2</vt:i4>
  </property>
  <property fmtid="{D5CDD505-2E9C-101B-9397-08002B2CF9AE}" pid="8" name="PresentationFormat">
    <vt:lpwstr>Personnalisé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9</vt:i4>
  </property>
</Properties>
</file>