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3"/>
  </p:notesMasterIdLst>
  <p:sldIdLst>
    <p:sldId id="264" r:id="rId2"/>
  </p:sldIdLst>
  <p:sldSz cx="7559675" cy="10080625"/>
  <p:notesSz cx="9928225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75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2AA"/>
    <a:srgbClr val="FE02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2172" y="60"/>
      </p:cViewPr>
      <p:guideLst>
        <p:guide orient="horz" pos="317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12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12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12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12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C939807E-C7E5-4220-8903-3B00B82EE074}" type="slidenum">
              <a:rPr lang="fr-FR" sz="1400">
                <a:latin typeface="Times New Roman"/>
              </a:rPr>
              <a:pPr algn="r"/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120" name="Picture 119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  <p:pic>
        <p:nvPicPr>
          <p:cNvPr id="121" name="Picture 120"/>
          <p:cNvPicPr/>
          <p:nvPr/>
        </p:nvPicPr>
        <p:blipFill>
          <a:blip r:embed="rId2" cstate="print"/>
          <a:stretch/>
        </p:blipFill>
        <p:spPr>
          <a:xfrm>
            <a:off x="377640" y="2567880"/>
            <a:ext cx="6803280" cy="5428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377640" y="402120"/>
            <a:ext cx="6803280" cy="7802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37764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584640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3863880" y="541260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3863880" y="2358720"/>
            <a:ext cx="331992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377640" y="5412600"/>
            <a:ext cx="6803280" cy="27885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377640" y="402120"/>
            <a:ext cx="6803280" cy="1683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sz="4400">
                <a:latin typeface="Arial"/>
              </a:rPr>
              <a:t>Cliquez pour éditer le format du texte-titre</a:t>
            </a:r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77640" y="2358720"/>
            <a:ext cx="6803280" cy="584640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Arial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800">
                <a:latin typeface="Arial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400">
                <a:latin typeface="Arial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Arial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Arial"/>
              </a:rPr>
              <a:t>Septième niveau de plan</a:t>
            </a:r>
            <a:endParaRPr/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377640" y="918324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r>
              <a:rPr lang="fr-FR" sz="1400">
                <a:latin typeface="Times New Roman"/>
              </a:rPr>
              <a:t>&lt;date/heure&gt; - </a:t>
            </a:r>
            <a:endParaRPr/>
          </a:p>
        </p:txBody>
      </p:sp>
      <p:sp>
        <p:nvSpPr>
          <p:cNvPr id="85" name="PlaceHolder 4"/>
          <p:cNvSpPr>
            <a:spLocks noGrp="1"/>
          </p:cNvSpPr>
          <p:nvPr>
            <p:ph type="sldNum"/>
          </p:nvPr>
        </p:nvSpPr>
        <p:spPr>
          <a:xfrm>
            <a:off x="1407240" y="9180000"/>
            <a:ext cx="1760760" cy="6951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  <a:p>
            <a:endParaRPr/>
          </a:p>
          <a:p>
            <a:endParaRPr/>
          </a:p>
          <a:p>
            <a:fld id="{87B9074C-3DA3-4A0C-AF2A-3AD51443044B}" type="slidenum">
              <a:rPr lang="fr-FR" sz="1400">
                <a:latin typeface="Times New Roman"/>
              </a:rPr>
              <a:pPr/>
              <a:t>‹N°›</a:t>
            </a:fld>
            <a:endParaRPr/>
          </a:p>
        </p:txBody>
      </p:sp>
      <p:pic>
        <p:nvPicPr>
          <p:cNvPr id="86" name="Picture 2"/>
          <p:cNvPicPr/>
          <p:nvPr/>
        </p:nvPicPr>
        <p:blipFill>
          <a:blip r:embed="rId14" cstate="print"/>
          <a:stretch/>
        </p:blipFill>
        <p:spPr>
          <a:xfrm>
            <a:off x="6453764" y="8714939"/>
            <a:ext cx="863280" cy="1112400"/>
          </a:xfrm>
          <a:prstGeom prst="rect">
            <a:avLst/>
          </a:prstGeom>
          <a:ln>
            <a:noFill/>
          </a:ln>
        </p:spPr>
      </p:pic>
      <p:sp>
        <p:nvSpPr>
          <p:cNvPr id="87" name="CustomShape 5"/>
          <p:cNvSpPr/>
          <p:nvPr userDrawn="1"/>
        </p:nvSpPr>
        <p:spPr>
          <a:xfrm>
            <a:off x="2235379" y="0"/>
            <a:ext cx="2879280" cy="431280"/>
          </a:xfrm>
          <a:prstGeom prst="rect">
            <a:avLst/>
          </a:prstGeom>
          <a:solidFill>
            <a:srgbClr val="FE02A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fr-FR" sz="2000" b="1" strike="noStrike" dirty="0">
                <a:solidFill>
                  <a:srgbClr val="FFFFFF"/>
                </a:solidFill>
                <a:latin typeface="+mn-lt"/>
                <a:ea typeface="DejaVu Sans"/>
              </a:rPr>
              <a:t>Fiche de mission</a:t>
            </a:r>
            <a:endParaRPr b="1" dirty="0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www.sosveterinaires.be/wp-content/uploads/2015/03/redcro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" y="520382"/>
            <a:ext cx="2011680" cy="2011681"/>
          </a:xfrm>
          <a:prstGeom prst="rect">
            <a:avLst/>
          </a:prstGeom>
          <a:noFill/>
        </p:spPr>
      </p:pic>
      <p:sp>
        <p:nvSpPr>
          <p:cNvPr id="35" name="ZoneTexte 34"/>
          <p:cNvSpPr txBox="1"/>
          <p:nvPr/>
        </p:nvSpPr>
        <p:spPr>
          <a:xfrm>
            <a:off x="508000" y="1341120"/>
            <a:ext cx="140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URGENT</a:t>
            </a:r>
          </a:p>
        </p:txBody>
      </p:sp>
      <p:sp>
        <p:nvSpPr>
          <p:cNvPr id="36" name="CustomShape 1">
            <a:extLst>
              <a:ext uri="{FF2B5EF4-FFF2-40B4-BE49-F238E27FC236}">
                <a16:creationId xmlns:a16="http://schemas.microsoft.com/office/drawing/2014/main" id="{8BA1711C-8A55-4A54-96AD-13AFE2638A7E}"/>
              </a:ext>
            </a:extLst>
          </p:cNvPr>
          <p:cNvSpPr/>
          <p:nvPr/>
        </p:nvSpPr>
        <p:spPr>
          <a:xfrm>
            <a:off x="1717640" y="2733600"/>
            <a:ext cx="4106160" cy="5290560"/>
          </a:xfrm>
          <a:prstGeom prst="roundRect">
            <a:avLst>
              <a:gd name="adj" fmla="val 13910"/>
            </a:avLst>
          </a:prstGeom>
          <a:solidFill>
            <a:srgbClr val="CB007B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" name="CustomShape 2">
            <a:extLst>
              <a:ext uri="{FF2B5EF4-FFF2-40B4-BE49-F238E27FC236}">
                <a16:creationId xmlns:a16="http://schemas.microsoft.com/office/drawing/2014/main" id="{6641AF6C-D612-4CCC-BD0D-C8704ACB03C7}"/>
              </a:ext>
            </a:extLst>
          </p:cNvPr>
          <p:cNvSpPr/>
          <p:nvPr/>
        </p:nvSpPr>
        <p:spPr>
          <a:xfrm>
            <a:off x="1717640" y="3457920"/>
            <a:ext cx="4106160" cy="3861360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solidFill>
              <a:srgbClr val="CB007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FFFFFF"/>
                </a:solidFill>
                <a:latin typeface="Arial"/>
                <a:ea typeface="DejaVu Sans"/>
              </a:rPr>
              <a:t>Rédaction d’un A4 informatif agréable à lire</a:t>
            </a:r>
            <a:endParaRPr/>
          </a:p>
        </p:txBody>
      </p:sp>
      <p:sp>
        <p:nvSpPr>
          <p:cNvPr id="38" name="CustomShape 3">
            <a:extLst>
              <a:ext uri="{FF2B5EF4-FFF2-40B4-BE49-F238E27FC236}">
                <a16:creationId xmlns:a16="http://schemas.microsoft.com/office/drawing/2014/main" id="{E9B8C2B3-8770-4809-8F24-BA4B58B54FDD}"/>
              </a:ext>
            </a:extLst>
          </p:cNvPr>
          <p:cNvSpPr/>
          <p:nvPr/>
        </p:nvSpPr>
        <p:spPr>
          <a:xfrm>
            <a:off x="2319560" y="2772480"/>
            <a:ext cx="2832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b="1" strike="noStrike" dirty="0">
                <a:solidFill>
                  <a:srgbClr val="FFFFFF"/>
                </a:solidFill>
                <a:latin typeface="Arial"/>
                <a:ea typeface="DejaVu Sans"/>
              </a:rPr>
              <a:t>Administration du site web</a:t>
            </a:r>
            <a:endParaRPr dirty="0"/>
          </a:p>
        </p:txBody>
      </p:sp>
      <p:sp>
        <p:nvSpPr>
          <p:cNvPr id="39" name="CustomShape 4">
            <a:extLst>
              <a:ext uri="{FF2B5EF4-FFF2-40B4-BE49-F238E27FC236}">
                <a16:creationId xmlns:a16="http://schemas.microsoft.com/office/drawing/2014/main" id="{10E03BBC-87FC-4ED4-9464-45143E296DA5}"/>
              </a:ext>
            </a:extLst>
          </p:cNvPr>
          <p:cNvSpPr/>
          <p:nvPr/>
        </p:nvSpPr>
        <p:spPr>
          <a:xfrm>
            <a:off x="2034080" y="3614880"/>
            <a:ext cx="300024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b="1" strike="noStrike" dirty="0">
                <a:solidFill>
                  <a:srgbClr val="000000"/>
                </a:solidFill>
                <a:latin typeface="Arial"/>
                <a:ea typeface="DejaVu Sans"/>
              </a:rPr>
              <a:t>Tuteur: </a:t>
            </a: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Fabienne</a:t>
            </a:r>
            <a:endParaRPr dirty="0"/>
          </a:p>
        </p:txBody>
      </p:sp>
      <p:sp>
        <p:nvSpPr>
          <p:cNvPr id="40" name="CustomShape 5">
            <a:extLst>
              <a:ext uri="{FF2B5EF4-FFF2-40B4-BE49-F238E27FC236}">
                <a16:creationId xmlns:a16="http://schemas.microsoft.com/office/drawing/2014/main" id="{9B4AE6A9-7FDC-42B8-B2FD-CDC5C46D67BE}"/>
              </a:ext>
            </a:extLst>
          </p:cNvPr>
          <p:cNvSpPr/>
          <p:nvPr/>
        </p:nvSpPr>
        <p:spPr>
          <a:xfrm>
            <a:off x="4574960" y="3470880"/>
            <a:ext cx="1041120" cy="746640"/>
          </a:xfrm>
          <a:prstGeom prst="ellipse">
            <a:avLst/>
          </a:prstGeom>
          <a:solidFill>
            <a:srgbClr val="F68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fr-FR" sz="1400" b="1" strike="noStrike">
                <a:solidFill>
                  <a:srgbClr val="FFFFFF"/>
                </a:solidFill>
                <a:latin typeface="Arial"/>
                <a:ea typeface="DejaVu Sans"/>
              </a:rPr>
              <a:t>GT comm</a:t>
            </a:r>
            <a:endParaRPr/>
          </a:p>
        </p:txBody>
      </p:sp>
      <p:sp>
        <p:nvSpPr>
          <p:cNvPr id="41" name="CustomShape 6">
            <a:extLst>
              <a:ext uri="{FF2B5EF4-FFF2-40B4-BE49-F238E27FC236}">
                <a16:creationId xmlns:a16="http://schemas.microsoft.com/office/drawing/2014/main" id="{B28745A3-9FBC-462D-9F7F-CF06DFA5B94A}"/>
              </a:ext>
            </a:extLst>
          </p:cNvPr>
          <p:cNvSpPr/>
          <p:nvPr/>
        </p:nvSpPr>
        <p:spPr>
          <a:xfrm>
            <a:off x="2099600" y="4257480"/>
            <a:ext cx="3724200" cy="1130400"/>
          </a:xfrm>
          <a:prstGeom prst="rect">
            <a:avLst/>
          </a:prstGeom>
          <a:solidFill>
            <a:srgbClr val="FFC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" name="CustomShape 7">
            <a:extLst>
              <a:ext uri="{FF2B5EF4-FFF2-40B4-BE49-F238E27FC236}">
                <a16:creationId xmlns:a16="http://schemas.microsoft.com/office/drawing/2014/main" id="{BCC69164-79C7-4FDE-89C2-981E007AA01A}"/>
              </a:ext>
            </a:extLst>
          </p:cNvPr>
          <p:cNvSpPr/>
          <p:nvPr/>
        </p:nvSpPr>
        <p:spPr>
          <a:xfrm>
            <a:off x="2173040" y="4365120"/>
            <a:ext cx="3577320" cy="94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Assurer les mises à jour du site web et son développement</a:t>
            </a:r>
            <a:endParaRPr dirty="0"/>
          </a:p>
        </p:txBody>
      </p:sp>
      <p:sp>
        <p:nvSpPr>
          <p:cNvPr id="43" name="CustomShape 8">
            <a:extLst>
              <a:ext uri="{FF2B5EF4-FFF2-40B4-BE49-F238E27FC236}">
                <a16:creationId xmlns:a16="http://schemas.microsoft.com/office/drawing/2014/main" id="{5BC6C2E7-5EBC-4A16-BB15-364BCD68D86B}"/>
              </a:ext>
            </a:extLst>
          </p:cNvPr>
          <p:cNvSpPr/>
          <p:nvPr/>
        </p:nvSpPr>
        <p:spPr>
          <a:xfrm>
            <a:off x="3962240" y="5714760"/>
            <a:ext cx="1726200" cy="7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-Site web existant</a:t>
            </a:r>
          </a:p>
          <a:p>
            <a:pPr>
              <a:lnSpc>
                <a:spcPct val="100000"/>
              </a:lnSpc>
            </a:pPr>
            <a:r>
              <a:rPr lang="fr-FR" sz="1400" dirty="0">
                <a:solidFill>
                  <a:srgbClr val="000000"/>
                </a:solidFill>
                <a:latin typeface="Arial"/>
              </a:rPr>
              <a:t>-Un administrateur à distance</a:t>
            </a:r>
            <a:endParaRPr dirty="0"/>
          </a:p>
        </p:txBody>
      </p:sp>
      <p:sp>
        <p:nvSpPr>
          <p:cNvPr id="44" name="CustomShape 9">
            <a:extLst>
              <a:ext uri="{FF2B5EF4-FFF2-40B4-BE49-F238E27FC236}">
                <a16:creationId xmlns:a16="http://schemas.microsoft.com/office/drawing/2014/main" id="{96F0C930-3096-4962-AE7E-243433C11B47}"/>
              </a:ext>
            </a:extLst>
          </p:cNvPr>
          <p:cNvSpPr/>
          <p:nvPr/>
        </p:nvSpPr>
        <p:spPr>
          <a:xfrm>
            <a:off x="2277216" y="7442148"/>
            <a:ext cx="37735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400" strike="noStrike" dirty="0">
                <a:solidFill>
                  <a:srgbClr val="FFFFFF"/>
                </a:solidFill>
                <a:latin typeface="Arial"/>
                <a:ea typeface="DejaVu Sans"/>
              </a:rPr>
              <a:t>2h occasionnellement</a:t>
            </a:r>
            <a:endParaRPr dirty="0"/>
          </a:p>
        </p:txBody>
      </p:sp>
      <p:sp>
        <p:nvSpPr>
          <p:cNvPr id="45" name="CustomShape 10">
            <a:extLst>
              <a:ext uri="{FF2B5EF4-FFF2-40B4-BE49-F238E27FC236}">
                <a16:creationId xmlns:a16="http://schemas.microsoft.com/office/drawing/2014/main" id="{05DA47C2-E362-421C-95B7-FE968B0ED5F7}"/>
              </a:ext>
            </a:extLst>
          </p:cNvPr>
          <p:cNvSpPr/>
          <p:nvPr/>
        </p:nvSpPr>
        <p:spPr>
          <a:xfrm rot="16200000">
            <a:off x="1346840" y="4657440"/>
            <a:ext cx="113040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Mission</a:t>
            </a:r>
            <a:endParaRPr/>
          </a:p>
        </p:txBody>
      </p:sp>
      <p:sp>
        <p:nvSpPr>
          <p:cNvPr id="46" name="CustomShape 11">
            <a:extLst>
              <a:ext uri="{FF2B5EF4-FFF2-40B4-BE49-F238E27FC236}">
                <a16:creationId xmlns:a16="http://schemas.microsoft.com/office/drawing/2014/main" id="{7E2CA5E1-BB7C-4BF0-AE79-26AB0BABF051}"/>
              </a:ext>
            </a:extLst>
          </p:cNvPr>
          <p:cNvSpPr/>
          <p:nvPr/>
        </p:nvSpPr>
        <p:spPr>
          <a:xfrm>
            <a:off x="3871880" y="6756240"/>
            <a:ext cx="2027880" cy="72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fr-FR" sz="1400" strike="noStrike" dirty="0">
                <a:solidFill>
                  <a:srgbClr val="000000"/>
                </a:solidFill>
                <a:latin typeface="Arial"/>
                <a:ea typeface="DejaVu Sans"/>
              </a:rPr>
              <a:t>-</a:t>
            </a:r>
            <a:r>
              <a:rPr lang="fr-FR" sz="1400" dirty="0">
                <a:solidFill>
                  <a:srgbClr val="000000"/>
                </a:solidFill>
                <a:latin typeface="Arial"/>
                <a:ea typeface="DejaVu Sans"/>
              </a:rPr>
              <a:t>intérêt pour codage de sites web</a:t>
            </a:r>
            <a:endParaRPr dirty="0"/>
          </a:p>
        </p:txBody>
      </p:sp>
      <p:sp>
        <p:nvSpPr>
          <p:cNvPr id="47" name="CustomShape 12">
            <a:extLst>
              <a:ext uri="{FF2B5EF4-FFF2-40B4-BE49-F238E27FC236}">
                <a16:creationId xmlns:a16="http://schemas.microsoft.com/office/drawing/2014/main" id="{47A0CBFD-D80B-4689-97D3-1B1AE133E1D5}"/>
              </a:ext>
            </a:extLst>
          </p:cNvPr>
          <p:cNvSpPr/>
          <p:nvPr/>
        </p:nvSpPr>
        <p:spPr>
          <a:xfrm>
            <a:off x="3962240" y="5390040"/>
            <a:ext cx="186156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Moyens</a:t>
            </a:r>
            <a:endParaRPr/>
          </a:p>
        </p:txBody>
      </p:sp>
      <p:sp>
        <p:nvSpPr>
          <p:cNvPr id="48" name="CustomShape 13">
            <a:extLst>
              <a:ext uri="{FF2B5EF4-FFF2-40B4-BE49-F238E27FC236}">
                <a16:creationId xmlns:a16="http://schemas.microsoft.com/office/drawing/2014/main" id="{DEE16AA4-86D4-427D-A4DC-77BEC2210E40}"/>
              </a:ext>
            </a:extLst>
          </p:cNvPr>
          <p:cNvSpPr/>
          <p:nvPr/>
        </p:nvSpPr>
        <p:spPr>
          <a:xfrm>
            <a:off x="3961520" y="6456360"/>
            <a:ext cx="1861560" cy="33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strike="noStrike">
                <a:solidFill>
                  <a:srgbClr val="FFFFFF"/>
                </a:solidFill>
                <a:latin typeface="Arial"/>
                <a:ea typeface="DejaVu Sans"/>
              </a:rPr>
              <a:t>Compétences</a:t>
            </a:r>
            <a:endParaRPr/>
          </a:p>
        </p:txBody>
      </p:sp>
      <p:sp>
        <p:nvSpPr>
          <p:cNvPr id="49" name="Line 14">
            <a:extLst>
              <a:ext uri="{FF2B5EF4-FFF2-40B4-BE49-F238E27FC236}">
                <a16:creationId xmlns:a16="http://schemas.microsoft.com/office/drawing/2014/main" id="{25FD47E7-9325-45ED-9B08-975D51C4FBC2}"/>
              </a:ext>
            </a:extLst>
          </p:cNvPr>
          <p:cNvSpPr/>
          <p:nvPr/>
        </p:nvSpPr>
        <p:spPr>
          <a:xfrm>
            <a:off x="3962240" y="5388960"/>
            <a:ext cx="0" cy="1931400"/>
          </a:xfrm>
          <a:prstGeom prst="line">
            <a:avLst/>
          </a:prstGeom>
          <a:ln>
            <a:solidFill>
              <a:srgbClr val="FFC000"/>
            </a:solidFill>
          </a:ln>
        </p:spPr>
      </p:sp>
      <p:sp>
        <p:nvSpPr>
          <p:cNvPr id="50" name="CustomShape 15">
            <a:extLst>
              <a:ext uri="{FF2B5EF4-FFF2-40B4-BE49-F238E27FC236}">
                <a16:creationId xmlns:a16="http://schemas.microsoft.com/office/drawing/2014/main" id="{6536EBF3-A435-4756-9C43-15F74BB5EB17}"/>
              </a:ext>
            </a:extLst>
          </p:cNvPr>
          <p:cNvSpPr/>
          <p:nvPr/>
        </p:nvSpPr>
        <p:spPr>
          <a:xfrm>
            <a:off x="1745720" y="5383560"/>
            <a:ext cx="2214720" cy="3495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fr-FR" sz="1600" b="1" i="1" strike="noStrike" dirty="0">
                <a:solidFill>
                  <a:srgbClr val="FFFFFF"/>
                </a:solidFill>
                <a:latin typeface="Arial"/>
                <a:ea typeface="DejaVu Sans"/>
              </a:rPr>
              <a:t>La BergeronNet.org</a:t>
            </a:r>
            <a:endParaRPr dirty="0"/>
          </a:p>
        </p:txBody>
      </p:sp>
      <p:sp>
        <p:nvSpPr>
          <p:cNvPr id="51" name="Rectangle : coins arrondis 50">
            <a:extLst>
              <a:ext uri="{FF2B5EF4-FFF2-40B4-BE49-F238E27FC236}">
                <a16:creationId xmlns:a16="http://schemas.microsoft.com/office/drawing/2014/main" id="{20E836D4-9564-4FD8-BD66-55A658CB3B93}"/>
              </a:ext>
            </a:extLst>
          </p:cNvPr>
          <p:cNvSpPr/>
          <p:nvPr/>
        </p:nvSpPr>
        <p:spPr>
          <a:xfrm>
            <a:off x="1910080" y="7426920"/>
            <a:ext cx="1173480" cy="431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rgbClr val="CB007B"/>
                </a:solidFill>
              </a:rPr>
              <a:t>Débutant EYC</a:t>
            </a:r>
          </a:p>
        </p:txBody>
      </p:sp>
      <p:pic>
        <p:nvPicPr>
          <p:cNvPr id="52" name="Image 51">
            <a:extLst>
              <a:ext uri="{FF2B5EF4-FFF2-40B4-BE49-F238E27FC236}">
                <a16:creationId xmlns:a16="http://schemas.microsoft.com/office/drawing/2014/main" id="{C195B3A0-93C9-4FC9-AAE7-106353A0E4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6" t="57023" r="13009" b="4672"/>
          <a:stretch/>
        </p:blipFill>
        <p:spPr>
          <a:xfrm rot="16200000">
            <a:off x="2225658" y="5621711"/>
            <a:ext cx="1524974" cy="176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55</Words>
  <Application>Microsoft Office PowerPoint</Application>
  <PresentationFormat>Personnalisé</PresentationFormat>
  <Paragraphs>15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DejaVu Sans</vt:lpstr>
      <vt:lpstr>StarSymbol</vt:lpstr>
      <vt:lpstr>Times New Roman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François</dc:creator>
  <cp:lastModifiedBy>Licence INP</cp:lastModifiedBy>
  <cp:revision>308</cp:revision>
  <cp:lastPrinted>2018-10-15T07:38:03Z</cp:lastPrinted>
  <dcterms:created xsi:type="dcterms:W3CDTF">2015-11-25T18:19:49Z</dcterms:created>
  <dcterms:modified xsi:type="dcterms:W3CDTF">2018-11-12T19:53:44Z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Personnalisé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