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4" r:id="rId1"/>
  </p:sldMasterIdLst>
  <p:notesMasterIdLst>
    <p:notesMasterId r:id="rId3"/>
  </p:notesMasterIdLst>
  <p:sldIdLst>
    <p:sldId id="264" r:id="rId2"/>
  </p:sldIdLst>
  <p:sldSz cx="7559675" cy="10080625"/>
  <p:notesSz cx="9928225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75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007B"/>
    <a:srgbClr val="FE02AA"/>
    <a:srgbClr val="FE029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3" d="100"/>
          <a:sy n="43" d="100"/>
        </p:scale>
        <p:origin x="2172" y="60"/>
      </p:cViewPr>
      <p:guideLst>
        <p:guide orient="horz" pos="3175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fr-FR" sz="2000">
                <a:latin typeface="Arial"/>
              </a:rPr>
              <a:t>Cliquez pour modifier le format des notes</a:t>
            </a:r>
            <a:endParaRPr/>
          </a:p>
        </p:txBody>
      </p:sp>
      <p:sp>
        <p:nvSpPr>
          <p:cNvPr id="123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fr-FR" sz="1400">
                <a:latin typeface="Times New Roman"/>
              </a:rPr>
              <a:t>&lt;en-tête&gt;</a:t>
            </a:r>
            <a:endParaRPr/>
          </a:p>
        </p:txBody>
      </p:sp>
      <p:sp>
        <p:nvSpPr>
          <p:cNvPr id="124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fr-FR" sz="1400">
                <a:latin typeface="Times New Roman"/>
              </a:rPr>
              <a:t>&lt;date/heure&gt;</a:t>
            </a:r>
            <a:endParaRPr/>
          </a:p>
        </p:txBody>
      </p:sp>
      <p:sp>
        <p:nvSpPr>
          <p:cNvPr id="125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fr-FR" sz="1400">
                <a:latin typeface="Times New Roman"/>
              </a:rPr>
              <a:t>&lt;pied de page&gt;</a:t>
            </a:r>
            <a:endParaRPr/>
          </a:p>
        </p:txBody>
      </p:sp>
      <p:sp>
        <p:nvSpPr>
          <p:cNvPr id="126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C939807E-C7E5-4220-8903-3B00B82EE074}" type="slidenum">
              <a:rPr lang="fr-FR" sz="1400">
                <a:latin typeface="Times New Roman"/>
              </a:rPr>
              <a:pPr algn="r"/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377640" y="541260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5" name="PlaceHolder 4"/>
          <p:cNvSpPr>
            <a:spLocks noGrp="1"/>
          </p:cNvSpPr>
          <p:nvPr>
            <p:ph type="body"/>
          </p:nvPr>
        </p:nvSpPr>
        <p:spPr>
          <a:xfrm>
            <a:off x="386388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6" name="PlaceHolder 5"/>
          <p:cNvSpPr>
            <a:spLocks noGrp="1"/>
          </p:cNvSpPr>
          <p:nvPr>
            <p:ph type="body"/>
          </p:nvPr>
        </p:nvSpPr>
        <p:spPr>
          <a:xfrm>
            <a:off x="37764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9" name="PlaceHolder 3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120" name="Picture 119"/>
          <p:cNvPicPr/>
          <p:nvPr/>
        </p:nvPicPr>
        <p:blipFill>
          <a:blip r:embed="rId2" cstate="print"/>
          <a:stretch/>
        </p:blipFill>
        <p:spPr>
          <a:xfrm>
            <a:off x="377640" y="2567880"/>
            <a:ext cx="6803280" cy="5428080"/>
          </a:xfrm>
          <a:prstGeom prst="rect">
            <a:avLst/>
          </a:prstGeom>
          <a:ln>
            <a:noFill/>
          </a:ln>
        </p:spPr>
      </p:pic>
      <p:pic>
        <p:nvPicPr>
          <p:cNvPr id="121" name="Picture 120"/>
          <p:cNvPicPr/>
          <p:nvPr/>
        </p:nvPicPr>
        <p:blipFill>
          <a:blip r:embed="rId2" cstate="print"/>
          <a:stretch/>
        </p:blipFill>
        <p:spPr>
          <a:xfrm>
            <a:off x="377640" y="2567880"/>
            <a:ext cx="6803280" cy="54280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89" name="PlaceHolder 2"/>
          <p:cNvSpPr>
            <a:spLocks noGrp="1"/>
          </p:cNvSpPr>
          <p:nvPr>
            <p:ph type="subTitle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subTitle"/>
          </p:nvPr>
        </p:nvSpPr>
        <p:spPr>
          <a:xfrm>
            <a:off x="377640" y="402120"/>
            <a:ext cx="6803280" cy="78026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9" name="PlaceHolder 3"/>
          <p:cNvSpPr>
            <a:spLocks noGrp="1"/>
          </p:cNvSpPr>
          <p:nvPr>
            <p:ph type="body"/>
          </p:nvPr>
        </p:nvSpPr>
        <p:spPr>
          <a:xfrm>
            <a:off x="37764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0" name="PlaceHolder 4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2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3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4" name="PlaceHolder 4"/>
          <p:cNvSpPr>
            <a:spLocks noGrp="1"/>
          </p:cNvSpPr>
          <p:nvPr>
            <p:ph type="body"/>
          </p:nvPr>
        </p:nvSpPr>
        <p:spPr>
          <a:xfrm>
            <a:off x="386388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8" name="PlaceHolder 4"/>
          <p:cNvSpPr>
            <a:spLocks noGrp="1"/>
          </p:cNvSpPr>
          <p:nvPr>
            <p:ph type="body"/>
          </p:nvPr>
        </p:nvSpPr>
        <p:spPr>
          <a:xfrm>
            <a:off x="377640" y="541260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fr-FR" sz="4400">
                <a:latin typeface="Arial"/>
              </a:rPr>
              <a:t>Cliquez pour éditer le format du texte-titre</a:t>
            </a:r>
            <a:endParaRPr/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fr-FR" sz="3200">
                <a:latin typeface="Arial"/>
              </a:rPr>
              <a:t>Cliquez pour éditer le format du plan de texte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fr-FR" sz="2800">
                <a:latin typeface="Arial"/>
              </a:rPr>
              <a:t>Second niveau de plan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fr-FR" sz="2400">
                <a:latin typeface="Arial"/>
              </a:rPr>
              <a:t>Troisième niveau de plan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fr-FR" sz="2000">
                <a:latin typeface="Arial"/>
              </a:rPr>
              <a:t>Quatrième niveau de plan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Cinquième niveau de plan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Sixième niveau de plan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Septième niveau de plan</a:t>
            </a:r>
            <a:endParaRPr/>
          </a:p>
        </p:txBody>
      </p:sp>
      <p:sp>
        <p:nvSpPr>
          <p:cNvPr id="84" name="PlaceHolder 3"/>
          <p:cNvSpPr>
            <a:spLocks noGrp="1"/>
          </p:cNvSpPr>
          <p:nvPr>
            <p:ph type="dt"/>
          </p:nvPr>
        </p:nvSpPr>
        <p:spPr>
          <a:xfrm>
            <a:off x="377640" y="9183240"/>
            <a:ext cx="1760760" cy="695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  <a:p>
            <a:endParaRPr/>
          </a:p>
          <a:p>
            <a:endParaRPr/>
          </a:p>
          <a:p>
            <a:r>
              <a:rPr lang="fr-FR" sz="1400">
                <a:latin typeface="Times New Roman"/>
              </a:rPr>
              <a:t>&lt;date/heure&gt; - </a:t>
            </a:r>
            <a:endParaRPr/>
          </a:p>
        </p:txBody>
      </p:sp>
      <p:sp>
        <p:nvSpPr>
          <p:cNvPr id="85" name="PlaceHolder 4"/>
          <p:cNvSpPr>
            <a:spLocks noGrp="1"/>
          </p:cNvSpPr>
          <p:nvPr>
            <p:ph type="sldNum"/>
          </p:nvPr>
        </p:nvSpPr>
        <p:spPr>
          <a:xfrm>
            <a:off x="1407240" y="9180000"/>
            <a:ext cx="1760760" cy="695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  <a:p>
            <a:endParaRPr/>
          </a:p>
          <a:p>
            <a:endParaRPr/>
          </a:p>
          <a:p>
            <a:fld id="{87B9074C-3DA3-4A0C-AF2A-3AD51443044B}" type="slidenum">
              <a:rPr lang="fr-FR" sz="1400">
                <a:latin typeface="Times New Roman"/>
              </a:rPr>
              <a:pPr/>
              <a:t>‹N°›</a:t>
            </a:fld>
            <a:endParaRPr/>
          </a:p>
        </p:txBody>
      </p:sp>
      <p:pic>
        <p:nvPicPr>
          <p:cNvPr id="86" name="Picture 2"/>
          <p:cNvPicPr/>
          <p:nvPr/>
        </p:nvPicPr>
        <p:blipFill>
          <a:blip r:embed="rId14" cstate="print"/>
          <a:stretch/>
        </p:blipFill>
        <p:spPr>
          <a:xfrm>
            <a:off x="6453764" y="8714939"/>
            <a:ext cx="863280" cy="1112400"/>
          </a:xfrm>
          <a:prstGeom prst="rect">
            <a:avLst/>
          </a:prstGeom>
          <a:ln>
            <a:noFill/>
          </a:ln>
        </p:spPr>
      </p:pic>
      <p:sp>
        <p:nvSpPr>
          <p:cNvPr id="87" name="CustomShape 5"/>
          <p:cNvSpPr/>
          <p:nvPr userDrawn="1"/>
        </p:nvSpPr>
        <p:spPr>
          <a:xfrm>
            <a:off x="2235379" y="0"/>
            <a:ext cx="2879280" cy="431280"/>
          </a:xfrm>
          <a:prstGeom prst="rect">
            <a:avLst/>
          </a:prstGeom>
          <a:solidFill>
            <a:srgbClr val="FE02AA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fr-FR" sz="2000" b="1" strike="noStrike" dirty="0">
                <a:solidFill>
                  <a:srgbClr val="FFFFFF"/>
                </a:solidFill>
                <a:latin typeface="+mn-lt"/>
                <a:ea typeface="DejaVu Sans"/>
              </a:rPr>
              <a:t>Fiche de mission</a:t>
            </a:r>
            <a:endParaRPr b="1" dirty="0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ustomShape 1"/>
          <p:cNvSpPr/>
          <p:nvPr/>
        </p:nvSpPr>
        <p:spPr>
          <a:xfrm>
            <a:off x="2183115" y="2573785"/>
            <a:ext cx="283212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b="1" strike="noStrike">
                <a:solidFill>
                  <a:srgbClr val="FFFFFF"/>
                </a:solidFill>
                <a:latin typeface="Arial"/>
                <a:ea typeface="DejaVu Sans"/>
              </a:rPr>
              <a:t>Suivi de production</a:t>
            </a:r>
            <a:endParaRPr/>
          </a:p>
        </p:txBody>
      </p:sp>
      <p:sp>
        <p:nvSpPr>
          <p:cNvPr id="35" name="CustomShape 2"/>
          <p:cNvSpPr/>
          <p:nvPr/>
        </p:nvSpPr>
        <p:spPr>
          <a:xfrm>
            <a:off x="1583715" y="2534185"/>
            <a:ext cx="4106520" cy="5290920"/>
          </a:xfrm>
          <a:prstGeom prst="roundRect">
            <a:avLst>
              <a:gd name="adj" fmla="val 14400"/>
            </a:avLst>
          </a:prstGeom>
          <a:solidFill>
            <a:srgbClr val="CB007B"/>
          </a:solidFill>
          <a:ln>
            <a:solidFill>
              <a:srgbClr val="CB007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6" name="CustomShape 3"/>
          <p:cNvSpPr/>
          <p:nvPr/>
        </p:nvSpPr>
        <p:spPr>
          <a:xfrm>
            <a:off x="1581195" y="3259225"/>
            <a:ext cx="4106160" cy="3861360"/>
          </a:xfrm>
          <a:prstGeom prst="roundRect">
            <a:avLst>
              <a:gd name="adj" fmla="val 13637"/>
            </a:avLst>
          </a:prstGeom>
          <a:solidFill>
            <a:schemeClr val="bg1"/>
          </a:solidFill>
          <a:ln>
            <a:solidFill>
              <a:srgbClr val="CB007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r>
              <a:rPr lang="fr-FR">
                <a:solidFill>
                  <a:srgbClr val="FFFFFF"/>
                </a:solidFill>
                <a:latin typeface="Arial"/>
              </a:rPr>
              <a:t>Rédaction d’un A4 informatif agréable à lire</a:t>
            </a:r>
            <a:endParaRPr>
              <a:solidFill>
                <a:srgbClr val="FFFFFF"/>
              </a:solidFill>
              <a:latin typeface="Arial"/>
            </a:endParaRPr>
          </a:p>
        </p:txBody>
      </p:sp>
      <p:sp>
        <p:nvSpPr>
          <p:cNvPr id="37" name="CustomShape 4"/>
          <p:cNvSpPr/>
          <p:nvPr/>
        </p:nvSpPr>
        <p:spPr>
          <a:xfrm>
            <a:off x="1953406" y="2573425"/>
            <a:ext cx="329688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b="1" strike="noStrike" dirty="0">
                <a:solidFill>
                  <a:srgbClr val="FFFFFF"/>
                </a:solidFill>
                <a:latin typeface="Arial"/>
                <a:ea typeface="DejaVu Sans"/>
              </a:rPr>
              <a:t>Gestion documentaire</a:t>
            </a:r>
          </a:p>
        </p:txBody>
      </p:sp>
      <p:sp>
        <p:nvSpPr>
          <p:cNvPr id="38" name="CustomShape 5"/>
          <p:cNvSpPr/>
          <p:nvPr/>
        </p:nvSpPr>
        <p:spPr>
          <a:xfrm>
            <a:off x="1899795" y="3415825"/>
            <a:ext cx="3000600" cy="516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b="1" strike="noStrike" dirty="0">
                <a:solidFill>
                  <a:srgbClr val="000000"/>
                </a:solidFill>
                <a:latin typeface="Arial"/>
                <a:ea typeface="DejaVu Sans"/>
              </a:rPr>
              <a:t>Tuteur: Claire</a:t>
            </a:r>
            <a:endParaRPr dirty="0"/>
          </a:p>
        </p:txBody>
      </p:sp>
      <p:sp>
        <p:nvSpPr>
          <p:cNvPr id="39" name="CustomShape 6"/>
          <p:cNvSpPr/>
          <p:nvPr/>
        </p:nvSpPr>
        <p:spPr>
          <a:xfrm>
            <a:off x="4441035" y="3271825"/>
            <a:ext cx="1041480" cy="74700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GT admin</a:t>
            </a:r>
            <a:endParaRPr/>
          </a:p>
        </p:txBody>
      </p:sp>
      <p:sp>
        <p:nvSpPr>
          <p:cNvPr id="40" name="CustomShape 7"/>
          <p:cNvSpPr/>
          <p:nvPr/>
        </p:nvSpPr>
        <p:spPr>
          <a:xfrm>
            <a:off x="1965675" y="3831771"/>
            <a:ext cx="3724560" cy="1494972"/>
          </a:xfrm>
          <a:prstGeom prst="rect">
            <a:avLst/>
          </a:prstGeom>
          <a:solidFill>
            <a:schemeClr val="tx2">
              <a:lumMod val="40000"/>
              <a:lumOff val="60000"/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1" name="CustomShape 8"/>
          <p:cNvSpPr/>
          <p:nvPr/>
        </p:nvSpPr>
        <p:spPr>
          <a:xfrm>
            <a:off x="1901372" y="3788332"/>
            <a:ext cx="3758966" cy="110298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-Définir la nomenclature des docs</a:t>
            </a:r>
          </a:p>
          <a:p>
            <a:pPr>
              <a:lnSpc>
                <a:spcPct val="100000"/>
              </a:lnSpc>
            </a:pPr>
            <a:r>
              <a:rPr lang="fr-FR" sz="1400" dirty="0">
                <a:solidFill>
                  <a:srgbClr val="000000"/>
                </a:solidFill>
                <a:latin typeface="Arial"/>
                <a:ea typeface="DejaVu Sans"/>
              </a:rPr>
              <a:t>-</a:t>
            </a:r>
            <a:r>
              <a:rPr lang="fr-FR" sz="1400" dirty="0"/>
              <a:t>Viser les documents produits, assurer leur bon classement</a:t>
            </a:r>
            <a:endParaRPr lang="fr-FR" sz="1400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1400" dirty="0">
                <a:solidFill>
                  <a:srgbClr val="000000"/>
                </a:solidFill>
                <a:latin typeface="Arial"/>
              </a:rPr>
              <a:t>-</a:t>
            </a:r>
            <a:r>
              <a:rPr lang="fr-FR" sz="1400" dirty="0"/>
              <a:t>Assurer la sauvegarde des documents papiers et numériques</a:t>
            </a:r>
          </a:p>
          <a:p>
            <a:r>
              <a:rPr lang="fr-FR" sz="1400" dirty="0">
                <a:solidFill>
                  <a:srgbClr val="000000"/>
                </a:solidFill>
              </a:rPr>
              <a:t>-Structurer l’arborescence de l’intranet pour les différents GT</a:t>
            </a:r>
            <a:endParaRPr lang="fr-FR" sz="1400" dirty="0"/>
          </a:p>
        </p:txBody>
      </p:sp>
      <p:sp>
        <p:nvSpPr>
          <p:cNvPr id="42" name="CustomShape 9"/>
          <p:cNvSpPr/>
          <p:nvPr/>
        </p:nvSpPr>
        <p:spPr>
          <a:xfrm>
            <a:off x="3783315" y="5689513"/>
            <a:ext cx="2086920" cy="303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strike="noStrike">
                <a:solidFill>
                  <a:srgbClr val="000000"/>
                </a:solidFill>
                <a:latin typeface="Arial"/>
                <a:ea typeface="DejaVu Sans"/>
              </a:rPr>
              <a:t>-google drive</a:t>
            </a:r>
            <a:endParaRPr/>
          </a:p>
        </p:txBody>
      </p:sp>
      <p:sp>
        <p:nvSpPr>
          <p:cNvPr id="43" name="CustomShape 10"/>
          <p:cNvSpPr/>
          <p:nvPr/>
        </p:nvSpPr>
        <p:spPr>
          <a:xfrm>
            <a:off x="2072640" y="7184730"/>
            <a:ext cx="4131720" cy="303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sz="1400" dirty="0">
                <a:solidFill>
                  <a:srgbClr val="FFFFFF"/>
                </a:solidFill>
                <a:latin typeface="Arial"/>
                <a:ea typeface="DejaVu Sans"/>
              </a:rPr>
              <a:t>1h/semaine pendant 3 mois</a:t>
            </a:r>
            <a:endParaRPr lang="fr-FR" sz="1400" strike="noStrike" dirty="0">
              <a:solidFill>
                <a:srgbClr val="FFFFFF"/>
              </a:solidFill>
              <a:latin typeface="Arial"/>
              <a:ea typeface="DejaVu Sans"/>
            </a:endParaRPr>
          </a:p>
          <a:p>
            <a:pPr algn="ctr">
              <a:lnSpc>
                <a:spcPct val="100000"/>
              </a:lnSpc>
            </a:pPr>
            <a:r>
              <a:rPr lang="fr-FR" sz="1400" strike="noStrike" dirty="0">
                <a:solidFill>
                  <a:srgbClr val="FFFFFF"/>
                </a:solidFill>
                <a:latin typeface="Arial"/>
                <a:ea typeface="DejaVu Sans"/>
              </a:rPr>
              <a:t>Puis 1h Occasionnellement</a:t>
            </a:r>
            <a:endParaRPr dirty="0"/>
          </a:p>
        </p:txBody>
      </p:sp>
      <p:sp>
        <p:nvSpPr>
          <p:cNvPr id="44" name="CustomShape 11"/>
          <p:cNvSpPr/>
          <p:nvPr/>
        </p:nvSpPr>
        <p:spPr>
          <a:xfrm rot="16200000">
            <a:off x="1009943" y="4435310"/>
            <a:ext cx="1524000" cy="28789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Mission</a:t>
            </a:r>
            <a:endParaRPr/>
          </a:p>
        </p:txBody>
      </p:sp>
      <p:sp>
        <p:nvSpPr>
          <p:cNvPr id="45" name="CustomShape 12"/>
          <p:cNvSpPr/>
          <p:nvPr/>
        </p:nvSpPr>
        <p:spPr>
          <a:xfrm>
            <a:off x="3824355" y="6556825"/>
            <a:ext cx="1965960" cy="729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strike="noStrike">
                <a:solidFill>
                  <a:srgbClr val="000000"/>
                </a:solidFill>
                <a:latin typeface="Arial"/>
                <a:ea typeface="DejaVu Sans"/>
              </a:rPr>
              <a:t>-goût pour le classement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46" name="CustomShape 13"/>
          <p:cNvSpPr/>
          <p:nvPr/>
        </p:nvSpPr>
        <p:spPr>
          <a:xfrm>
            <a:off x="3828315" y="5365153"/>
            <a:ext cx="1861920" cy="30708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Moyens</a:t>
            </a:r>
            <a:endParaRPr/>
          </a:p>
        </p:txBody>
      </p:sp>
      <p:sp>
        <p:nvSpPr>
          <p:cNvPr id="47" name="CustomShape 14"/>
          <p:cNvSpPr/>
          <p:nvPr/>
        </p:nvSpPr>
        <p:spPr>
          <a:xfrm>
            <a:off x="3827595" y="6257305"/>
            <a:ext cx="1861920" cy="30708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Compétences</a:t>
            </a:r>
            <a:endParaRPr/>
          </a:p>
        </p:txBody>
      </p:sp>
      <p:sp>
        <p:nvSpPr>
          <p:cNvPr id="48" name="Line 15"/>
          <p:cNvSpPr/>
          <p:nvPr/>
        </p:nvSpPr>
        <p:spPr>
          <a:xfrm>
            <a:off x="3827955" y="5189905"/>
            <a:ext cx="0" cy="193104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</p:sp>
      <p:sp>
        <p:nvSpPr>
          <p:cNvPr id="49" name="CustomShape 16"/>
          <p:cNvSpPr/>
          <p:nvPr/>
        </p:nvSpPr>
        <p:spPr>
          <a:xfrm>
            <a:off x="1608915" y="5355073"/>
            <a:ext cx="2231280" cy="3333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sz="1600" b="1" i="1" strike="noStrike" dirty="0">
                <a:solidFill>
                  <a:srgbClr val="FFFFFF"/>
                </a:solidFill>
                <a:latin typeface="Arial"/>
                <a:ea typeface="DejaVu Sans"/>
              </a:rPr>
              <a:t>Le Toucan Ordre</a:t>
            </a:r>
            <a:endParaRPr dirty="0"/>
          </a:p>
        </p:txBody>
      </p:sp>
      <p:pic>
        <p:nvPicPr>
          <p:cNvPr id="50" name="Picture 3"/>
          <p:cNvPicPr/>
          <p:nvPr/>
        </p:nvPicPr>
        <p:blipFill>
          <a:blip r:embed="rId2" cstate="print"/>
          <a:srcRect l="20455" t="5518" r="22346" b="65491"/>
          <a:stretch/>
        </p:blipFill>
        <p:spPr>
          <a:xfrm>
            <a:off x="1827435" y="5702185"/>
            <a:ext cx="1707480" cy="1223280"/>
          </a:xfrm>
          <a:prstGeom prst="rect">
            <a:avLst/>
          </a:prstGeom>
          <a:ln>
            <a:noFill/>
          </a:ln>
        </p:spPr>
      </p:pic>
      <p:pic>
        <p:nvPicPr>
          <p:cNvPr id="19" name="Picture 2" descr="http://www.sosveterinaires.be/wp-content/uploads/2015/03/redcros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" y="520382"/>
            <a:ext cx="2011680" cy="2011681"/>
          </a:xfrm>
          <a:prstGeom prst="rect">
            <a:avLst/>
          </a:prstGeom>
          <a:noFill/>
        </p:spPr>
      </p:pic>
      <p:sp>
        <p:nvSpPr>
          <p:cNvPr id="20" name="ZoneTexte 19"/>
          <p:cNvSpPr txBox="1"/>
          <p:nvPr/>
        </p:nvSpPr>
        <p:spPr>
          <a:xfrm>
            <a:off x="508000" y="1341120"/>
            <a:ext cx="1402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URGENT</a:t>
            </a:r>
          </a:p>
        </p:txBody>
      </p:sp>
      <p:sp>
        <p:nvSpPr>
          <p:cNvPr id="21" name="CustomShape 16"/>
          <p:cNvSpPr/>
          <p:nvPr/>
        </p:nvSpPr>
        <p:spPr>
          <a:xfrm>
            <a:off x="0" y="8134561"/>
            <a:ext cx="2231280" cy="55949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sz="1600" b="1" i="1" strike="noStrike" dirty="0">
                <a:solidFill>
                  <a:srgbClr val="FFFFFF"/>
                </a:solidFill>
                <a:latin typeface="Arial"/>
                <a:ea typeface="DejaVu Sans"/>
              </a:rPr>
              <a:t>Le Rapace </a:t>
            </a:r>
            <a:r>
              <a:rPr lang="fr-FR" sz="1600" b="1" i="1" strike="noStrike" dirty="0" err="1">
                <a:solidFill>
                  <a:srgbClr val="FFFFFF"/>
                </a:solidFill>
                <a:latin typeface="Arial"/>
                <a:ea typeface="DejaVu Sans"/>
              </a:rPr>
              <a:t>Triman</a:t>
            </a:r>
            <a:r>
              <a:rPr lang="fr-FR" sz="1600" b="1" i="1" strike="noStrike" dirty="0">
                <a:solidFill>
                  <a:srgbClr val="FFFFFF"/>
                </a:solidFill>
                <a:latin typeface="Arial"/>
                <a:ea typeface="DejaVu Sans"/>
              </a:rPr>
              <a:t> des Documents</a:t>
            </a:r>
            <a:endParaRPr dirty="0"/>
          </a:p>
        </p:txBody>
      </p:sp>
      <p:sp>
        <p:nvSpPr>
          <p:cNvPr id="22" name="ZoneTexte 21"/>
          <p:cNvSpPr txBox="1"/>
          <p:nvPr/>
        </p:nvSpPr>
        <p:spPr>
          <a:xfrm>
            <a:off x="493485" y="7721599"/>
            <a:ext cx="653144" cy="3628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fr-FR" sz="1600" b="1" i="1" dirty="0">
                <a:solidFill>
                  <a:srgbClr val="FFFFFF"/>
                </a:solidFill>
                <a:latin typeface="Arial"/>
                <a:ea typeface="DejaVu Sans"/>
              </a:rPr>
              <a:t>Ou:</a:t>
            </a:r>
          </a:p>
        </p:txBody>
      </p:sp>
      <p:sp>
        <p:nvSpPr>
          <p:cNvPr id="23" name="Rectangle : coins arrondis 22">
            <a:extLst>
              <a:ext uri="{FF2B5EF4-FFF2-40B4-BE49-F238E27FC236}">
                <a16:creationId xmlns:a16="http://schemas.microsoft.com/office/drawing/2014/main" id="{9E6EB622-A6BF-48DF-A908-DE033B16F4C1}"/>
              </a:ext>
            </a:extLst>
          </p:cNvPr>
          <p:cNvSpPr/>
          <p:nvPr/>
        </p:nvSpPr>
        <p:spPr>
          <a:xfrm>
            <a:off x="1786457" y="7265044"/>
            <a:ext cx="1173480" cy="43120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 err="1">
                <a:solidFill>
                  <a:srgbClr val="CB007B"/>
                </a:solidFill>
              </a:rPr>
              <a:t>DébutantEYC</a:t>
            </a:r>
            <a:endParaRPr lang="fr-FR" sz="1400" b="1" dirty="0">
              <a:solidFill>
                <a:srgbClr val="CB007B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410</TotalTime>
  <Words>83</Words>
  <Application>Microsoft Office PowerPoint</Application>
  <PresentationFormat>Personnalisé</PresentationFormat>
  <Paragraphs>21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DejaVu Sans</vt:lpstr>
      <vt:lpstr>StarSymbol</vt:lpstr>
      <vt:lpstr>Times New Roman</vt:lpstr>
      <vt:lpstr>Office Theme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François</dc:creator>
  <cp:lastModifiedBy>Licence INP</cp:lastModifiedBy>
  <cp:revision>310</cp:revision>
  <cp:lastPrinted>2018-10-15T07:38:03Z</cp:lastPrinted>
  <dcterms:created xsi:type="dcterms:W3CDTF">2015-11-25T18:19:49Z</dcterms:created>
  <dcterms:modified xsi:type="dcterms:W3CDTF">2018-11-09T20:52:02Z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2</vt:i4>
  </property>
  <property fmtid="{D5CDD505-2E9C-101B-9397-08002B2CF9AE}" pid="8" name="PresentationFormat">
    <vt:lpwstr>Personnalisé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9</vt:i4>
  </property>
</Properties>
</file>