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/>
          <p:cNvSpPr/>
          <p:nvPr/>
        </p:nvSpPr>
        <p:spPr>
          <a:xfrm>
            <a:off x="1717640" y="216464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CustomShape 2"/>
          <p:cNvSpPr/>
          <p:nvPr/>
        </p:nvSpPr>
        <p:spPr>
          <a:xfrm>
            <a:off x="1717640" y="288896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21" name="CustomShape 3"/>
          <p:cNvSpPr/>
          <p:nvPr/>
        </p:nvSpPr>
        <p:spPr>
          <a:xfrm>
            <a:off x="2319560" y="220352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Animation territoriale</a:t>
            </a:r>
            <a:endParaRPr/>
          </a:p>
        </p:txBody>
      </p:sp>
      <p:sp>
        <p:nvSpPr>
          <p:cNvPr id="22" name="CustomShape 4"/>
          <p:cNvSpPr/>
          <p:nvPr/>
        </p:nvSpPr>
        <p:spPr>
          <a:xfrm>
            <a:off x="2034080" y="304592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Responsable communication</a:t>
            </a:r>
            <a:endParaRPr/>
          </a:p>
        </p:txBody>
      </p:sp>
      <p:sp>
        <p:nvSpPr>
          <p:cNvPr id="23" name="CustomShape 5"/>
          <p:cNvSpPr/>
          <p:nvPr/>
        </p:nvSpPr>
        <p:spPr>
          <a:xfrm>
            <a:off x="4574960" y="2901920"/>
            <a:ext cx="1041120" cy="746640"/>
          </a:xfrm>
          <a:prstGeom prst="ellipse">
            <a:avLst/>
          </a:prstGeom>
          <a:solidFill>
            <a:srgbClr val="F68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comm</a:t>
            </a:r>
            <a:endParaRPr/>
          </a:p>
        </p:txBody>
      </p:sp>
      <p:sp>
        <p:nvSpPr>
          <p:cNvPr id="24" name="CustomShape 6"/>
          <p:cNvSpPr/>
          <p:nvPr/>
        </p:nvSpPr>
        <p:spPr>
          <a:xfrm>
            <a:off x="2099600" y="3688520"/>
            <a:ext cx="3724200" cy="1130400"/>
          </a:xfrm>
          <a:prstGeom prst="rect">
            <a:avLst/>
          </a:prstGeom>
          <a:solidFill>
            <a:srgbClr val="FFC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CustomShape 7"/>
          <p:cNvSpPr/>
          <p:nvPr/>
        </p:nvSpPr>
        <p:spPr>
          <a:xfrm>
            <a:off x="2173040" y="3796160"/>
            <a:ext cx="357732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Assurer une présence à des évènements permettant de communiquer autour d’EYC (stand dans un forum, animation dans une école…) </a:t>
            </a:r>
            <a:endParaRPr/>
          </a:p>
        </p:txBody>
      </p:sp>
      <p:sp>
        <p:nvSpPr>
          <p:cNvPr id="26" name="CustomShape 8"/>
          <p:cNvSpPr/>
          <p:nvPr/>
        </p:nvSpPr>
        <p:spPr>
          <a:xfrm>
            <a:off x="3962240" y="5145800"/>
            <a:ext cx="172620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-présence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-flyers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-fiches FAQ</a:t>
            </a:r>
            <a:endParaRPr/>
          </a:p>
        </p:txBody>
      </p:sp>
      <p:sp>
        <p:nvSpPr>
          <p:cNvPr id="27" name="CustomShape 9"/>
          <p:cNvSpPr/>
          <p:nvPr/>
        </p:nvSpPr>
        <p:spPr>
          <a:xfrm>
            <a:off x="2319560" y="6920420"/>
            <a:ext cx="37735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2h occasionnellement</a:t>
            </a:r>
            <a:endParaRPr dirty="0"/>
          </a:p>
        </p:txBody>
      </p:sp>
      <p:sp>
        <p:nvSpPr>
          <p:cNvPr id="28" name="CustomShape 10"/>
          <p:cNvSpPr/>
          <p:nvPr/>
        </p:nvSpPr>
        <p:spPr>
          <a:xfrm rot="16200000">
            <a:off x="1346840" y="4088480"/>
            <a:ext cx="113040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29" name="CustomShape 11"/>
          <p:cNvSpPr/>
          <p:nvPr/>
        </p:nvSpPr>
        <p:spPr>
          <a:xfrm>
            <a:off x="3871880" y="6187280"/>
            <a:ext cx="2027880" cy="72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-clarté</a:t>
            </a:r>
            <a:endParaRPr dirty="0"/>
          </a:p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-enthousiasme</a:t>
            </a:r>
            <a:endParaRPr dirty="0"/>
          </a:p>
        </p:txBody>
      </p:sp>
      <p:sp>
        <p:nvSpPr>
          <p:cNvPr id="30" name="CustomShape 12"/>
          <p:cNvSpPr/>
          <p:nvPr/>
        </p:nvSpPr>
        <p:spPr>
          <a:xfrm>
            <a:off x="3962240" y="482108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1" name="CustomShape 13"/>
          <p:cNvSpPr/>
          <p:nvPr/>
        </p:nvSpPr>
        <p:spPr>
          <a:xfrm>
            <a:off x="3961520" y="588740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2" name="Line 14"/>
          <p:cNvSpPr/>
          <p:nvPr/>
        </p:nvSpPr>
        <p:spPr>
          <a:xfrm>
            <a:off x="3962240" y="4820000"/>
            <a:ext cx="0" cy="1931400"/>
          </a:xfrm>
          <a:prstGeom prst="line">
            <a:avLst/>
          </a:prstGeom>
          <a:ln>
            <a:solidFill>
              <a:srgbClr val="FFC000"/>
            </a:solidFill>
          </a:ln>
        </p:spPr>
      </p:sp>
      <p:sp>
        <p:nvSpPr>
          <p:cNvPr id="33" name="CustomShape 15"/>
          <p:cNvSpPr/>
          <p:nvPr/>
        </p:nvSpPr>
        <p:spPr>
          <a:xfrm>
            <a:off x="1745720" y="4814600"/>
            <a:ext cx="2214720" cy="576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>
                <a:solidFill>
                  <a:srgbClr val="FFFFFF"/>
                </a:solidFill>
                <a:latin typeface="Arial"/>
                <a:ea typeface="DejaVu Sans"/>
              </a:rPr>
              <a:t>Le Faisan</a:t>
            </a:r>
            <a:endParaRPr/>
          </a:p>
          <a:p>
            <a:pPr algn="ctr">
              <a:lnSpc>
                <a:spcPct val="100000"/>
              </a:lnSpc>
            </a:pPr>
            <a:r>
              <a:rPr lang="fr-FR" sz="1600" b="1" i="1" strike="noStrike">
                <a:solidFill>
                  <a:srgbClr val="FFFFFF"/>
                </a:solidFill>
                <a:latin typeface="Arial"/>
                <a:ea typeface="DejaVu Sans"/>
              </a:rPr>
              <a:t>Parotourdetoi</a:t>
            </a:r>
            <a:endParaRPr/>
          </a:p>
        </p:txBody>
      </p:sp>
      <p:pic>
        <p:nvPicPr>
          <p:cNvPr id="34" name="Picture 3"/>
          <p:cNvPicPr/>
          <p:nvPr/>
        </p:nvPicPr>
        <p:blipFill>
          <a:blip r:embed="rId2" cstate="print"/>
          <a:srcRect l="23377" t="64728" r="27108" b="12268"/>
          <a:stretch/>
        </p:blipFill>
        <p:spPr>
          <a:xfrm>
            <a:off x="1969760" y="5434160"/>
            <a:ext cx="1871640" cy="1228680"/>
          </a:xfrm>
          <a:prstGeom prst="rect">
            <a:avLst/>
          </a:prstGeom>
          <a:ln>
            <a:noFill/>
          </a:ln>
        </p:spPr>
      </p:pic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EEDB1E8B-CAEE-403E-BBC9-B99DD4B96B27}"/>
              </a:ext>
            </a:extLst>
          </p:cNvPr>
          <p:cNvSpPr/>
          <p:nvPr/>
        </p:nvSpPr>
        <p:spPr>
          <a:xfrm>
            <a:off x="1912039" y="6874681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58</Words>
  <Application>Microsoft Office PowerPoint</Application>
  <PresentationFormat>Personnalisé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304</cp:revision>
  <cp:lastPrinted>2018-10-15T07:38:03Z</cp:lastPrinted>
  <dcterms:created xsi:type="dcterms:W3CDTF">2015-11-25T18:19:49Z</dcterms:created>
  <dcterms:modified xsi:type="dcterms:W3CDTF">2018-11-07T08:37:15Z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