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sveterinaires.be/wp-content/uploads/2015/03/redcro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" y="520382"/>
            <a:ext cx="2011680" cy="2011681"/>
          </a:xfrm>
          <a:prstGeom prst="rect">
            <a:avLst/>
          </a:prstGeom>
          <a:noFill/>
        </p:spPr>
      </p:pic>
      <p:sp>
        <p:nvSpPr>
          <p:cNvPr id="22" name="ZoneTexte 21"/>
          <p:cNvSpPr txBox="1"/>
          <p:nvPr/>
        </p:nvSpPr>
        <p:spPr>
          <a:xfrm>
            <a:off x="508000" y="1341120"/>
            <a:ext cx="140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URGENT</a:t>
            </a:r>
          </a:p>
        </p:txBody>
      </p:sp>
      <p:sp>
        <p:nvSpPr>
          <p:cNvPr id="21" name="CustomShape 1">
            <a:extLst>
              <a:ext uri="{FF2B5EF4-FFF2-40B4-BE49-F238E27FC236}">
                <a16:creationId xmlns:a16="http://schemas.microsoft.com/office/drawing/2014/main" id="{0BD0DB10-2228-42C3-A7E4-478E78D2F41E}"/>
              </a:ext>
            </a:extLst>
          </p:cNvPr>
          <p:cNvSpPr/>
          <p:nvPr/>
        </p:nvSpPr>
        <p:spPr>
          <a:xfrm>
            <a:off x="2183115" y="2573785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23" name="CustomShape 2">
            <a:extLst>
              <a:ext uri="{FF2B5EF4-FFF2-40B4-BE49-F238E27FC236}">
                <a16:creationId xmlns:a16="http://schemas.microsoft.com/office/drawing/2014/main" id="{6B200C49-EDBE-40DB-ADC2-56E3DEA3C57C}"/>
              </a:ext>
            </a:extLst>
          </p:cNvPr>
          <p:cNvSpPr/>
          <p:nvPr/>
        </p:nvSpPr>
        <p:spPr>
          <a:xfrm>
            <a:off x="1583715" y="2534185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7A0049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" name="CustomShape 3">
            <a:extLst>
              <a:ext uri="{FF2B5EF4-FFF2-40B4-BE49-F238E27FC236}">
                <a16:creationId xmlns:a16="http://schemas.microsoft.com/office/drawing/2014/main" id="{44974700-77C1-427A-BB1E-9E158D0D702C}"/>
              </a:ext>
            </a:extLst>
          </p:cNvPr>
          <p:cNvSpPr/>
          <p:nvPr/>
        </p:nvSpPr>
        <p:spPr>
          <a:xfrm>
            <a:off x="1581195" y="3259225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7A004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25" name="CustomShape 4">
            <a:extLst>
              <a:ext uri="{FF2B5EF4-FFF2-40B4-BE49-F238E27FC236}">
                <a16:creationId xmlns:a16="http://schemas.microsoft.com/office/drawing/2014/main" id="{FC545F29-5C59-4E9A-A49B-DA2B70D98E29}"/>
              </a:ext>
            </a:extLst>
          </p:cNvPr>
          <p:cNvSpPr/>
          <p:nvPr/>
        </p:nvSpPr>
        <p:spPr>
          <a:xfrm>
            <a:off x="2185635" y="2573424"/>
            <a:ext cx="3296880" cy="652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dirty="0">
                <a:solidFill>
                  <a:srgbClr val="FFFFFF"/>
                </a:solidFill>
                <a:latin typeface="Arial"/>
              </a:rPr>
              <a:t>Finalisation et suivi du plan de financement</a:t>
            </a:r>
            <a:endParaRPr dirty="0"/>
          </a:p>
        </p:txBody>
      </p:sp>
      <p:sp>
        <p:nvSpPr>
          <p:cNvPr id="26" name="CustomShape 5">
            <a:extLst>
              <a:ext uri="{FF2B5EF4-FFF2-40B4-BE49-F238E27FC236}">
                <a16:creationId xmlns:a16="http://schemas.microsoft.com/office/drawing/2014/main" id="{CB17F3A6-1E1D-42ED-8184-4D83BF8AD94E}"/>
              </a:ext>
            </a:extLst>
          </p:cNvPr>
          <p:cNvSpPr/>
          <p:nvPr/>
        </p:nvSpPr>
        <p:spPr>
          <a:xfrm>
            <a:off x="1899795" y="3415825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Benoît</a:t>
            </a:r>
            <a:endParaRPr dirty="0"/>
          </a:p>
        </p:txBody>
      </p:sp>
      <p:sp>
        <p:nvSpPr>
          <p:cNvPr id="27" name="CustomShape 6">
            <a:extLst>
              <a:ext uri="{FF2B5EF4-FFF2-40B4-BE49-F238E27FC236}">
                <a16:creationId xmlns:a16="http://schemas.microsoft.com/office/drawing/2014/main" id="{B70487E6-A03E-4F19-938D-9D5942ABA8AF}"/>
              </a:ext>
            </a:extLst>
          </p:cNvPr>
          <p:cNvSpPr/>
          <p:nvPr/>
        </p:nvSpPr>
        <p:spPr>
          <a:xfrm>
            <a:off x="4441035" y="3271825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28" name="CustomShape 7">
            <a:extLst>
              <a:ext uri="{FF2B5EF4-FFF2-40B4-BE49-F238E27FC236}">
                <a16:creationId xmlns:a16="http://schemas.microsoft.com/office/drawing/2014/main" id="{4439D1E5-B1C0-459A-B2AC-DA4AB2023635}"/>
              </a:ext>
            </a:extLst>
          </p:cNvPr>
          <p:cNvSpPr/>
          <p:nvPr/>
        </p:nvSpPr>
        <p:spPr>
          <a:xfrm>
            <a:off x="1965675" y="4058425"/>
            <a:ext cx="3724560" cy="1130760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29" name="CustomShape 8">
            <a:extLst>
              <a:ext uri="{FF2B5EF4-FFF2-40B4-BE49-F238E27FC236}">
                <a16:creationId xmlns:a16="http://schemas.microsoft.com/office/drawing/2014/main" id="{53F603B9-0AE2-4B79-BF83-37378F8F72ED}"/>
              </a:ext>
            </a:extLst>
          </p:cNvPr>
          <p:cNvSpPr/>
          <p:nvPr/>
        </p:nvSpPr>
        <p:spPr>
          <a:xfrm>
            <a:off x="2026415" y="4229205"/>
            <a:ext cx="357768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-Suivi et classement des factures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-Suivi des comptes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-Suivi du fond de roulement</a:t>
            </a:r>
          </a:p>
        </p:txBody>
      </p:sp>
      <p:sp>
        <p:nvSpPr>
          <p:cNvPr id="30" name="CustomShape 9">
            <a:extLst>
              <a:ext uri="{FF2B5EF4-FFF2-40B4-BE49-F238E27FC236}">
                <a16:creationId xmlns:a16="http://schemas.microsoft.com/office/drawing/2014/main" id="{9DFC7D33-32D1-432D-8CF0-1DF9AAAA4E1B}"/>
              </a:ext>
            </a:extLst>
          </p:cNvPr>
          <p:cNvSpPr/>
          <p:nvPr/>
        </p:nvSpPr>
        <p:spPr>
          <a:xfrm>
            <a:off x="3783315" y="5515344"/>
            <a:ext cx="2086920" cy="6949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-Reprise, finalisation, test d’outils internes déjà amorcés</a:t>
            </a:r>
            <a:endParaRPr dirty="0"/>
          </a:p>
        </p:txBody>
      </p:sp>
      <p:sp>
        <p:nvSpPr>
          <p:cNvPr id="31" name="CustomShape 10">
            <a:extLst>
              <a:ext uri="{FF2B5EF4-FFF2-40B4-BE49-F238E27FC236}">
                <a16:creationId xmlns:a16="http://schemas.microsoft.com/office/drawing/2014/main" id="{9FFD06AF-0E62-4CEB-8E90-56749035DDBD}"/>
              </a:ext>
            </a:extLst>
          </p:cNvPr>
          <p:cNvSpPr/>
          <p:nvPr/>
        </p:nvSpPr>
        <p:spPr>
          <a:xfrm>
            <a:off x="2527276" y="7183112"/>
            <a:ext cx="3342959" cy="63391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2</a:t>
            </a: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h/semaine pendant 3 mois</a:t>
            </a:r>
          </a:p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</a:rPr>
              <a:t>Puis 1h/semaine pour suivi</a:t>
            </a:r>
            <a:endParaRPr dirty="0"/>
          </a:p>
        </p:txBody>
      </p:sp>
      <p:sp>
        <p:nvSpPr>
          <p:cNvPr id="32" name="CustomShape 11">
            <a:extLst>
              <a:ext uri="{FF2B5EF4-FFF2-40B4-BE49-F238E27FC236}">
                <a16:creationId xmlns:a16="http://schemas.microsoft.com/office/drawing/2014/main" id="{5B852F1B-E23A-4EC2-A3A1-760A1892ACF5}"/>
              </a:ext>
            </a:extLst>
          </p:cNvPr>
          <p:cNvSpPr/>
          <p:nvPr/>
        </p:nvSpPr>
        <p:spPr>
          <a:xfrm rot="16200000">
            <a:off x="1216155" y="4470985"/>
            <a:ext cx="113076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33" name="CustomShape 12">
            <a:extLst>
              <a:ext uri="{FF2B5EF4-FFF2-40B4-BE49-F238E27FC236}">
                <a16:creationId xmlns:a16="http://schemas.microsoft.com/office/drawing/2014/main" id="{5C42CF08-910C-4159-9DC5-B0062640B737}"/>
              </a:ext>
            </a:extLst>
          </p:cNvPr>
          <p:cNvSpPr/>
          <p:nvPr/>
        </p:nvSpPr>
        <p:spPr>
          <a:xfrm>
            <a:off x="3824355" y="6556825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-rigueur</a:t>
            </a:r>
            <a:endParaRPr dirty="0"/>
          </a:p>
        </p:txBody>
      </p:sp>
      <p:sp>
        <p:nvSpPr>
          <p:cNvPr id="34" name="CustomShape 13">
            <a:extLst>
              <a:ext uri="{FF2B5EF4-FFF2-40B4-BE49-F238E27FC236}">
                <a16:creationId xmlns:a16="http://schemas.microsoft.com/office/drawing/2014/main" id="{EB4F4CD4-EFFF-432B-BEFB-86D956A4CCB1}"/>
              </a:ext>
            </a:extLst>
          </p:cNvPr>
          <p:cNvSpPr/>
          <p:nvPr/>
        </p:nvSpPr>
        <p:spPr>
          <a:xfrm>
            <a:off x="3828315" y="519098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50" name="CustomShape 14">
            <a:extLst>
              <a:ext uri="{FF2B5EF4-FFF2-40B4-BE49-F238E27FC236}">
                <a16:creationId xmlns:a16="http://schemas.microsoft.com/office/drawing/2014/main" id="{6A1796E5-1938-4123-91B3-A22F57E5710C}"/>
              </a:ext>
            </a:extLst>
          </p:cNvPr>
          <p:cNvSpPr/>
          <p:nvPr/>
        </p:nvSpPr>
        <p:spPr>
          <a:xfrm>
            <a:off x="3827595" y="625730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51" name="Line 15">
            <a:extLst>
              <a:ext uri="{FF2B5EF4-FFF2-40B4-BE49-F238E27FC236}">
                <a16:creationId xmlns:a16="http://schemas.microsoft.com/office/drawing/2014/main" id="{8483BCD6-5D65-44D2-A9B4-CEAC0EA2DEF4}"/>
              </a:ext>
            </a:extLst>
          </p:cNvPr>
          <p:cNvSpPr/>
          <p:nvPr/>
        </p:nvSpPr>
        <p:spPr>
          <a:xfrm>
            <a:off x="3827955" y="5189905"/>
            <a:ext cx="0" cy="193104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52" name="CustomShape 16">
            <a:extLst>
              <a:ext uri="{FF2B5EF4-FFF2-40B4-BE49-F238E27FC236}">
                <a16:creationId xmlns:a16="http://schemas.microsoft.com/office/drawing/2014/main" id="{E773FD75-56F0-49CB-9972-8C872BE7FEAE}"/>
              </a:ext>
            </a:extLst>
          </p:cNvPr>
          <p:cNvSpPr/>
          <p:nvPr/>
        </p:nvSpPr>
        <p:spPr>
          <a:xfrm>
            <a:off x="1608915" y="5180904"/>
            <a:ext cx="2231280" cy="5467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fr-FR" sz="1600" b="1" i="1" dirty="0">
                <a:solidFill>
                  <a:srgbClr val="FFFFFF"/>
                </a:solidFill>
                <a:latin typeface="Arial"/>
                <a:ea typeface="DejaVu Sans"/>
              </a:rPr>
              <a:t>L’Echassier de Paiement</a:t>
            </a:r>
          </a:p>
        </p:txBody>
      </p:sp>
      <p:sp>
        <p:nvSpPr>
          <p:cNvPr id="53" name="Rectangle : coins arrondis 52">
            <a:extLst>
              <a:ext uri="{FF2B5EF4-FFF2-40B4-BE49-F238E27FC236}">
                <a16:creationId xmlns:a16="http://schemas.microsoft.com/office/drawing/2014/main" id="{9BF91603-A1D9-4670-ADF9-1FD1F034B202}"/>
              </a:ext>
            </a:extLst>
          </p:cNvPr>
          <p:cNvSpPr/>
          <p:nvPr/>
        </p:nvSpPr>
        <p:spPr>
          <a:xfrm>
            <a:off x="1786457" y="726504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7A0049"/>
                </a:solidFill>
              </a:rPr>
              <a:t>ConfirméEYC</a:t>
            </a:r>
            <a:endParaRPr lang="fr-FR" sz="1400" b="1" dirty="0">
              <a:solidFill>
                <a:srgbClr val="7A0049"/>
              </a:solidFill>
            </a:endParaRPr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6A794996-EB1B-49B8-8498-5CAF09E595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4" t="13304" r="3929" b="51494"/>
          <a:stretch/>
        </p:blipFill>
        <p:spPr>
          <a:xfrm rot="16200000">
            <a:off x="2155857" y="5617315"/>
            <a:ext cx="1369777" cy="1587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70</Words>
  <Application>Microsoft Office PowerPoint</Application>
  <PresentationFormat>Personnalisé</PresentationFormat>
  <Paragraphs>18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311</cp:revision>
  <cp:lastPrinted>2018-10-15T07:38:03Z</cp:lastPrinted>
  <dcterms:created xsi:type="dcterms:W3CDTF">2015-11-25T18:19:49Z</dcterms:created>
  <dcterms:modified xsi:type="dcterms:W3CDTF">2018-11-16T21:53:49Z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