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3"/>
  </p:notesMasterIdLst>
  <p:sldIdLst>
    <p:sldId id="264" r:id="rId2"/>
  </p:sldIdLst>
  <p:sldSz cx="7559675" cy="10080625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5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2AA"/>
    <a:srgbClr val="FE02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172" y="60"/>
      </p:cViewPr>
      <p:guideLst>
        <p:guide orient="horz" pos="317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>
                <a:latin typeface="Arial"/>
              </a:rPr>
              <a:t>Cliquez pour modifier le format des notes</a:t>
            </a:r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>
                <a:latin typeface="Times New Roman"/>
              </a:rPr>
              <a:t>&lt;en-tête&gt;</a:t>
            </a:r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>
                <a:latin typeface="Times New Roman"/>
              </a:rPr>
              <a:t>&lt;date/heure&gt;</a:t>
            </a:r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>
                <a:latin typeface="Times New Roman"/>
              </a:rPr>
              <a:t>&lt;pied de page&gt;</a:t>
            </a:r>
            <a:endParaRPr/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C939807E-C7E5-4220-8903-3B00B82EE074}" type="slidenum">
              <a:rPr lang="fr-FR" sz="1400">
                <a:latin typeface="Times New Roman"/>
              </a:rPr>
              <a:pPr algn="r"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20" name="Picture 119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  <p:pic>
        <p:nvPicPr>
          <p:cNvPr id="121" name="Picture 120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377640" y="402120"/>
            <a:ext cx="6803280" cy="7802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fr-FR" sz="4400">
                <a:latin typeface="Arial"/>
              </a:rPr>
              <a:t>Cliquez pour éditer le format du texte-titre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Arial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latin typeface="Arial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400">
                <a:latin typeface="Arial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Arial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Septième niveau de plan</a:t>
            </a:r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377640" y="918324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r>
              <a:rPr lang="fr-FR" sz="1400">
                <a:latin typeface="Times New Roman"/>
              </a:rPr>
              <a:t>&lt;date/heure&gt; - </a:t>
            </a:r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1407240" y="918000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fld id="{87B9074C-3DA3-4A0C-AF2A-3AD51443044B}" type="slidenum">
              <a:rPr lang="fr-FR" sz="1400">
                <a:latin typeface="Times New Roman"/>
              </a:rPr>
              <a:pPr/>
              <a:t>‹N°›</a:t>
            </a:fld>
            <a:endParaRPr/>
          </a:p>
        </p:txBody>
      </p:sp>
      <p:pic>
        <p:nvPicPr>
          <p:cNvPr id="86" name="Picture 2"/>
          <p:cNvPicPr/>
          <p:nvPr/>
        </p:nvPicPr>
        <p:blipFill>
          <a:blip r:embed="rId14" cstate="print"/>
          <a:stretch/>
        </p:blipFill>
        <p:spPr>
          <a:xfrm>
            <a:off x="6453764" y="8714939"/>
            <a:ext cx="863280" cy="1112400"/>
          </a:xfrm>
          <a:prstGeom prst="rect">
            <a:avLst/>
          </a:prstGeom>
          <a:ln>
            <a:noFill/>
          </a:ln>
        </p:spPr>
      </p:pic>
      <p:sp>
        <p:nvSpPr>
          <p:cNvPr id="87" name="CustomShape 5"/>
          <p:cNvSpPr/>
          <p:nvPr userDrawn="1"/>
        </p:nvSpPr>
        <p:spPr>
          <a:xfrm>
            <a:off x="2235379" y="0"/>
            <a:ext cx="2879280" cy="431280"/>
          </a:xfrm>
          <a:prstGeom prst="rect">
            <a:avLst/>
          </a:prstGeom>
          <a:solidFill>
            <a:srgbClr val="FE02A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000" b="1" strike="noStrike" dirty="0">
                <a:solidFill>
                  <a:srgbClr val="FFFFFF"/>
                </a:solidFill>
                <a:latin typeface="+mn-lt"/>
                <a:ea typeface="DejaVu Sans"/>
              </a:rPr>
              <a:t>Fiche de mission</a:t>
            </a:r>
            <a:endParaRPr b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ustomShape 16"/>
          <p:cNvSpPr/>
          <p:nvPr/>
        </p:nvSpPr>
        <p:spPr>
          <a:xfrm>
            <a:off x="1650960" y="2479400"/>
            <a:ext cx="4106160" cy="5290560"/>
          </a:xfrm>
          <a:prstGeom prst="roundRect">
            <a:avLst>
              <a:gd name="adj" fmla="val 13910"/>
            </a:avLst>
          </a:prstGeom>
          <a:solidFill>
            <a:srgbClr val="7A0049"/>
          </a:solidFill>
          <a:ln>
            <a:solidFill>
              <a:srgbClr val="7A004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" name="CustomShape 17"/>
          <p:cNvSpPr/>
          <p:nvPr/>
        </p:nvSpPr>
        <p:spPr>
          <a:xfrm>
            <a:off x="1650960" y="3204080"/>
            <a:ext cx="4106160" cy="3861360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rgbClr val="7A004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r>
              <a:rPr lang="fr-FR">
                <a:solidFill>
                  <a:srgbClr val="FFFFFF"/>
                </a:solidFill>
                <a:latin typeface="Arial"/>
              </a:rPr>
              <a:t>Rédaction d’un A4 informatif agréable à lire</a:t>
            </a:r>
            <a:endParaRPr>
              <a:solidFill>
                <a:srgbClr val="FFFFFF"/>
              </a:solidFill>
              <a:latin typeface="Arial"/>
            </a:endParaRPr>
          </a:p>
        </p:txBody>
      </p:sp>
      <p:sp>
        <p:nvSpPr>
          <p:cNvPr id="36" name="CustomShape 18"/>
          <p:cNvSpPr/>
          <p:nvPr/>
        </p:nvSpPr>
        <p:spPr>
          <a:xfrm>
            <a:off x="2252880" y="2518640"/>
            <a:ext cx="283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dirty="0">
                <a:solidFill>
                  <a:srgbClr val="FFFFFF"/>
                </a:solidFill>
                <a:latin typeface="Arial"/>
                <a:ea typeface="DejaVu Sans"/>
              </a:rPr>
              <a:t>S</a:t>
            </a:r>
            <a:r>
              <a:rPr lang="fr-FR" b="1" strike="noStrike" dirty="0">
                <a:solidFill>
                  <a:srgbClr val="FFFFFF"/>
                </a:solidFill>
                <a:latin typeface="Arial"/>
                <a:ea typeface="DejaVu Sans"/>
              </a:rPr>
              <a:t>uivi de production</a:t>
            </a:r>
            <a:endParaRPr dirty="0"/>
          </a:p>
        </p:txBody>
      </p:sp>
      <p:sp>
        <p:nvSpPr>
          <p:cNvPr id="37" name="CustomShape 19"/>
          <p:cNvSpPr/>
          <p:nvPr/>
        </p:nvSpPr>
        <p:spPr>
          <a:xfrm>
            <a:off x="1967040" y="3361040"/>
            <a:ext cx="300024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1" strike="noStrike" dirty="0">
                <a:solidFill>
                  <a:srgbClr val="000000"/>
                </a:solidFill>
                <a:latin typeface="Arial"/>
                <a:ea typeface="DejaVu Sans"/>
              </a:rPr>
              <a:t>Tuteur: 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Alain</a:t>
            </a:r>
            <a:endParaRPr dirty="0"/>
          </a:p>
        </p:txBody>
      </p:sp>
      <p:sp>
        <p:nvSpPr>
          <p:cNvPr id="38" name="CustomShape 20"/>
          <p:cNvSpPr/>
          <p:nvPr/>
        </p:nvSpPr>
        <p:spPr>
          <a:xfrm>
            <a:off x="4508280" y="3217040"/>
            <a:ext cx="1041120" cy="74664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GT tech</a:t>
            </a:r>
            <a:endParaRPr/>
          </a:p>
        </p:txBody>
      </p:sp>
      <p:sp>
        <p:nvSpPr>
          <p:cNvPr id="39" name="CustomShape 21"/>
          <p:cNvSpPr/>
          <p:nvPr/>
        </p:nvSpPr>
        <p:spPr>
          <a:xfrm>
            <a:off x="2032920" y="4003640"/>
            <a:ext cx="3724200" cy="1130400"/>
          </a:xfrm>
          <a:prstGeom prst="rect">
            <a:avLst/>
          </a:prstGeom>
          <a:solidFill>
            <a:srgbClr val="92D05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" name="CustomShape 22"/>
          <p:cNvSpPr/>
          <p:nvPr/>
        </p:nvSpPr>
        <p:spPr>
          <a:xfrm>
            <a:off x="2106360" y="4110920"/>
            <a:ext cx="3577320" cy="94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-Relever les production hebdomadaires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-Comparer au prévisionnel de production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-Reporter les performances au GT tech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-Alerter des dérives</a:t>
            </a:r>
            <a:endParaRPr/>
          </a:p>
        </p:txBody>
      </p:sp>
      <p:sp>
        <p:nvSpPr>
          <p:cNvPr id="41" name="CustomShape 23"/>
          <p:cNvSpPr/>
          <p:nvPr/>
        </p:nvSpPr>
        <p:spPr>
          <a:xfrm>
            <a:off x="3850560" y="5460560"/>
            <a:ext cx="208656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-mails, tél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-GT tech tous les mois</a:t>
            </a:r>
            <a:endParaRPr/>
          </a:p>
        </p:txBody>
      </p:sp>
      <p:sp>
        <p:nvSpPr>
          <p:cNvPr id="42" name="CustomShape 24"/>
          <p:cNvSpPr/>
          <p:nvPr/>
        </p:nvSpPr>
        <p:spPr>
          <a:xfrm>
            <a:off x="2878110" y="7121400"/>
            <a:ext cx="2967049" cy="53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400" strike="noStrike" dirty="0">
                <a:solidFill>
                  <a:srgbClr val="FFFFFF"/>
                </a:solidFill>
                <a:latin typeface="Arial"/>
                <a:ea typeface="DejaVu Sans"/>
              </a:rPr>
              <a:t>4h / mois + participation aux GT tech (toutes les 3 semaines)</a:t>
            </a:r>
            <a:endParaRPr dirty="0"/>
          </a:p>
        </p:txBody>
      </p:sp>
      <p:sp>
        <p:nvSpPr>
          <p:cNvPr id="43" name="CustomShape 25"/>
          <p:cNvSpPr/>
          <p:nvPr/>
        </p:nvSpPr>
        <p:spPr>
          <a:xfrm rot="16200000">
            <a:off x="1283760" y="4416560"/>
            <a:ext cx="1130400" cy="3067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Mission</a:t>
            </a:r>
            <a:endParaRPr/>
          </a:p>
        </p:txBody>
      </p:sp>
      <p:sp>
        <p:nvSpPr>
          <p:cNvPr id="44" name="CustomShape 26"/>
          <p:cNvSpPr/>
          <p:nvPr/>
        </p:nvSpPr>
        <p:spPr>
          <a:xfrm>
            <a:off x="3891600" y="6502040"/>
            <a:ext cx="196560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-Excel, calcul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-goût pour l’analyse</a:t>
            </a:r>
            <a:endParaRPr/>
          </a:p>
        </p:txBody>
      </p:sp>
      <p:sp>
        <p:nvSpPr>
          <p:cNvPr id="45" name="CustomShape 27"/>
          <p:cNvSpPr/>
          <p:nvPr/>
        </p:nvSpPr>
        <p:spPr>
          <a:xfrm>
            <a:off x="3895560" y="5136200"/>
            <a:ext cx="1861560" cy="3067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Moyens</a:t>
            </a:r>
            <a:endParaRPr/>
          </a:p>
        </p:txBody>
      </p:sp>
      <p:sp>
        <p:nvSpPr>
          <p:cNvPr id="46" name="CustomShape 28"/>
          <p:cNvSpPr/>
          <p:nvPr/>
        </p:nvSpPr>
        <p:spPr>
          <a:xfrm>
            <a:off x="3894840" y="6202520"/>
            <a:ext cx="1861560" cy="3067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Compétences</a:t>
            </a:r>
            <a:endParaRPr/>
          </a:p>
        </p:txBody>
      </p:sp>
      <p:sp>
        <p:nvSpPr>
          <p:cNvPr id="47" name="Line 29"/>
          <p:cNvSpPr/>
          <p:nvPr/>
        </p:nvSpPr>
        <p:spPr>
          <a:xfrm>
            <a:off x="3895200" y="5135120"/>
            <a:ext cx="0" cy="1931040"/>
          </a:xfrm>
          <a:prstGeom prst="line">
            <a:avLst/>
          </a:prstGeom>
          <a:ln>
            <a:solidFill>
              <a:srgbClr val="92D050"/>
            </a:solidFill>
          </a:ln>
        </p:spPr>
      </p:sp>
      <p:sp>
        <p:nvSpPr>
          <p:cNvPr id="48" name="CustomShape 30"/>
          <p:cNvSpPr/>
          <p:nvPr/>
        </p:nvSpPr>
        <p:spPr>
          <a:xfrm>
            <a:off x="1676160" y="5126120"/>
            <a:ext cx="2230920" cy="33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i="1" strike="noStrike" dirty="0">
                <a:solidFill>
                  <a:srgbClr val="FFFFFF"/>
                </a:solidFill>
                <a:latin typeface="Arial"/>
                <a:ea typeface="DejaVu Sans"/>
              </a:rPr>
              <a:t>L’Oie d’Crête</a:t>
            </a:r>
            <a:endParaRPr dirty="0"/>
          </a:p>
        </p:txBody>
      </p:sp>
      <p:pic>
        <p:nvPicPr>
          <p:cNvPr id="49" name="Picture 2"/>
          <p:cNvPicPr/>
          <p:nvPr/>
        </p:nvPicPr>
        <p:blipFill>
          <a:blip r:embed="rId2" cstate="print"/>
          <a:srcRect l="23314" t="59944" r="26160" b="10389"/>
          <a:stretch/>
        </p:blipFill>
        <p:spPr>
          <a:xfrm>
            <a:off x="1969200" y="5515080"/>
            <a:ext cx="1762920" cy="1463400"/>
          </a:xfrm>
          <a:prstGeom prst="rect">
            <a:avLst/>
          </a:prstGeom>
          <a:ln>
            <a:noFill/>
          </a:ln>
        </p:spPr>
      </p:pic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66603290-F912-4F07-99C9-A3F2A4B959E7}"/>
              </a:ext>
            </a:extLst>
          </p:cNvPr>
          <p:cNvSpPr/>
          <p:nvPr/>
        </p:nvSpPr>
        <p:spPr>
          <a:xfrm>
            <a:off x="1846417" y="7205084"/>
            <a:ext cx="1173480" cy="431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err="1">
                <a:solidFill>
                  <a:srgbClr val="7A0049"/>
                </a:solidFill>
              </a:rPr>
              <a:t>ConfirméEYC</a:t>
            </a:r>
            <a:endParaRPr lang="fr-FR" sz="1400" b="1" dirty="0">
              <a:solidFill>
                <a:srgbClr val="7A004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75</Words>
  <Application>Microsoft Office PowerPoint</Application>
  <PresentationFormat>Personnalisé</PresentationFormat>
  <Paragraphs>18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DejaVu Sans</vt:lpstr>
      <vt:lpstr>StarSymbol</vt:lpstr>
      <vt:lpstr>Times New Roman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</dc:creator>
  <cp:lastModifiedBy>Licence INP</cp:lastModifiedBy>
  <cp:revision>306</cp:revision>
  <cp:lastPrinted>2018-10-15T07:38:03Z</cp:lastPrinted>
  <dcterms:created xsi:type="dcterms:W3CDTF">2015-11-25T18:19:49Z</dcterms:created>
  <dcterms:modified xsi:type="dcterms:W3CDTF">2018-11-12T19:54:07Z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Personnalisé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