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5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"/>
          <p:cNvSpPr/>
          <p:nvPr/>
        </p:nvSpPr>
        <p:spPr>
          <a:xfrm>
            <a:off x="2183115" y="2573785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35" name="CustomShape 2"/>
          <p:cNvSpPr/>
          <p:nvPr/>
        </p:nvSpPr>
        <p:spPr>
          <a:xfrm>
            <a:off x="1583715" y="2534185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" name="CustomShape 3"/>
          <p:cNvSpPr/>
          <p:nvPr/>
        </p:nvSpPr>
        <p:spPr>
          <a:xfrm>
            <a:off x="1581195" y="3259225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37" name="CustomShape 4"/>
          <p:cNvSpPr/>
          <p:nvPr/>
        </p:nvSpPr>
        <p:spPr>
          <a:xfrm>
            <a:off x="2007835" y="2560724"/>
            <a:ext cx="3296880" cy="652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dirty="0">
                <a:solidFill>
                  <a:srgbClr val="FFFFFF"/>
                </a:solidFill>
                <a:latin typeface="Arial"/>
              </a:rPr>
              <a:t>Modélisation économique des installations</a:t>
            </a:r>
            <a:endParaRPr dirty="0"/>
          </a:p>
        </p:txBody>
      </p:sp>
      <p:sp>
        <p:nvSpPr>
          <p:cNvPr id="38" name="CustomShape 5"/>
          <p:cNvSpPr/>
          <p:nvPr/>
        </p:nvSpPr>
        <p:spPr>
          <a:xfrm>
            <a:off x="1899795" y="3415825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Jean-Marc</a:t>
            </a:r>
            <a:endParaRPr dirty="0"/>
          </a:p>
        </p:txBody>
      </p:sp>
      <p:sp>
        <p:nvSpPr>
          <p:cNvPr id="39" name="CustomShape 6"/>
          <p:cNvSpPr/>
          <p:nvPr/>
        </p:nvSpPr>
        <p:spPr>
          <a:xfrm>
            <a:off x="4441035" y="3271825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40" name="CustomShape 7"/>
          <p:cNvSpPr/>
          <p:nvPr/>
        </p:nvSpPr>
        <p:spPr>
          <a:xfrm>
            <a:off x="1965675" y="4058425"/>
            <a:ext cx="3724560" cy="1130760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41" name="CustomShape 8"/>
          <p:cNvSpPr/>
          <p:nvPr/>
        </p:nvSpPr>
        <p:spPr>
          <a:xfrm>
            <a:off x="2026415" y="4102205"/>
            <a:ext cx="357768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-Mise à jour du modèle éco des installations et simulation de scénarios de rentabilité</a:t>
            </a:r>
            <a:endParaRPr dirty="0"/>
          </a:p>
        </p:txBody>
      </p:sp>
      <p:sp>
        <p:nvSpPr>
          <p:cNvPr id="42" name="CustomShape 9"/>
          <p:cNvSpPr/>
          <p:nvPr/>
        </p:nvSpPr>
        <p:spPr>
          <a:xfrm>
            <a:off x="3783315" y="5515344"/>
            <a:ext cx="2086920" cy="694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-Reprise, finalisation, test d’outils internes déjà amorcés</a:t>
            </a:r>
            <a:endParaRPr dirty="0"/>
          </a:p>
        </p:txBody>
      </p:sp>
      <p:sp>
        <p:nvSpPr>
          <p:cNvPr id="43" name="CustomShape 10"/>
          <p:cNvSpPr/>
          <p:nvPr/>
        </p:nvSpPr>
        <p:spPr>
          <a:xfrm>
            <a:off x="2026415" y="7319213"/>
            <a:ext cx="4131720" cy="6491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3</a:t>
            </a: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h/mois pendant 3 mois</a:t>
            </a:r>
          </a:p>
        </p:txBody>
      </p:sp>
      <p:sp>
        <p:nvSpPr>
          <p:cNvPr id="44" name="CustomShape 11"/>
          <p:cNvSpPr/>
          <p:nvPr/>
        </p:nvSpPr>
        <p:spPr>
          <a:xfrm rot="16200000">
            <a:off x="1216155" y="4470985"/>
            <a:ext cx="113076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5" name="CustomShape 12"/>
          <p:cNvSpPr/>
          <p:nvPr/>
        </p:nvSpPr>
        <p:spPr>
          <a:xfrm>
            <a:off x="3824355" y="6556825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-rigueur</a:t>
            </a:r>
            <a:endParaRPr dirty="0"/>
          </a:p>
        </p:txBody>
      </p:sp>
      <p:sp>
        <p:nvSpPr>
          <p:cNvPr id="46" name="CustomShape 13"/>
          <p:cNvSpPr/>
          <p:nvPr/>
        </p:nvSpPr>
        <p:spPr>
          <a:xfrm>
            <a:off x="3828315" y="519098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7" name="CustomShape 14"/>
          <p:cNvSpPr/>
          <p:nvPr/>
        </p:nvSpPr>
        <p:spPr>
          <a:xfrm>
            <a:off x="3827595" y="625730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8" name="Line 15"/>
          <p:cNvSpPr/>
          <p:nvPr/>
        </p:nvSpPr>
        <p:spPr>
          <a:xfrm>
            <a:off x="3827955" y="5189905"/>
            <a:ext cx="0" cy="193104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49" name="CustomShape 16"/>
          <p:cNvSpPr/>
          <p:nvPr/>
        </p:nvSpPr>
        <p:spPr>
          <a:xfrm>
            <a:off x="1608915" y="5180905"/>
            <a:ext cx="2231280" cy="4070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fr-FR" sz="1600" b="1" i="1" dirty="0">
                <a:solidFill>
                  <a:srgbClr val="FFFFFF"/>
                </a:solidFill>
                <a:latin typeface="Arial"/>
                <a:ea typeface="DejaVu Sans"/>
              </a:rPr>
              <a:t>La Sitelle </a:t>
            </a:r>
            <a:r>
              <a:rPr lang="fr-FR" sz="1600" b="1" i="1" dirty="0" err="1">
                <a:solidFill>
                  <a:srgbClr val="FFFFFF"/>
                </a:solidFill>
                <a:latin typeface="Arial"/>
                <a:ea typeface="DejaVu Sans"/>
              </a:rPr>
              <a:t>Ettonprix</a:t>
            </a:r>
            <a:endParaRPr lang="fr-FR" sz="1600" b="1" i="1" dirty="0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06FC535A-D80B-4D66-89C9-D1A63E9E0DE1}"/>
              </a:ext>
            </a:extLst>
          </p:cNvPr>
          <p:cNvSpPr/>
          <p:nvPr/>
        </p:nvSpPr>
        <p:spPr>
          <a:xfrm>
            <a:off x="1786457" y="726504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2971FE7F-CE2D-436D-B5CB-4DC301D93E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1388" r="61297" b="60523"/>
          <a:stretch/>
        </p:blipFill>
        <p:spPr>
          <a:xfrm rot="16200000">
            <a:off x="2054705" y="5351445"/>
            <a:ext cx="1391974" cy="1865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59</Words>
  <Application>Microsoft Office PowerPoint</Application>
  <PresentationFormat>Personnalisé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311</cp:revision>
  <cp:lastPrinted>2018-10-15T07:38:03Z</cp:lastPrinted>
  <dcterms:created xsi:type="dcterms:W3CDTF">2015-11-25T18:19:49Z</dcterms:created>
  <dcterms:modified xsi:type="dcterms:W3CDTF">2018-11-16T21:54:05Z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