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CustomShape 1"/>
          <p:cNvSpPr/>
          <p:nvPr/>
        </p:nvSpPr>
        <p:spPr>
          <a:xfrm>
            <a:off x="1741240" y="2899680"/>
            <a:ext cx="4106160" cy="5290560"/>
          </a:xfrm>
          <a:prstGeom prst="roundRect">
            <a:avLst>
              <a:gd name="adj" fmla="val 13910"/>
            </a:avLst>
          </a:prstGeom>
          <a:solidFill>
            <a:srgbClr val="7A0049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1" name="CustomShape 2"/>
          <p:cNvSpPr/>
          <p:nvPr/>
        </p:nvSpPr>
        <p:spPr>
          <a:xfrm>
            <a:off x="1741240" y="3624360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r>
              <a:rPr lang="fr-FR">
                <a:solidFill>
                  <a:srgbClr val="FFFFFF"/>
                </a:solidFill>
                <a:latin typeface="Arial"/>
              </a:rPr>
              <a:t>Rédaction d’un A4 informatif agréable à lire</a:t>
            </a:r>
            <a:endParaRPr>
              <a:solidFill>
                <a:srgbClr val="FFFFFF"/>
              </a:solidFill>
              <a:latin typeface="Arial"/>
            </a:endParaRPr>
          </a:p>
        </p:txBody>
      </p:sp>
      <p:sp>
        <p:nvSpPr>
          <p:cNvPr id="52" name="CustomShape 3"/>
          <p:cNvSpPr/>
          <p:nvPr/>
        </p:nvSpPr>
        <p:spPr>
          <a:xfrm>
            <a:off x="2343160" y="2938920"/>
            <a:ext cx="283212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>
                <a:solidFill>
                  <a:srgbClr val="FFFFFF"/>
                </a:solidFill>
                <a:latin typeface="Arial"/>
                <a:ea typeface="DejaVu Sans"/>
              </a:rPr>
              <a:t>Facturation de la production</a:t>
            </a:r>
            <a:endParaRPr/>
          </a:p>
        </p:txBody>
      </p:sp>
      <p:sp>
        <p:nvSpPr>
          <p:cNvPr id="53" name="CustomShape 4"/>
          <p:cNvSpPr/>
          <p:nvPr/>
        </p:nvSpPr>
        <p:spPr>
          <a:xfrm>
            <a:off x="2057680" y="3781320"/>
            <a:ext cx="300024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Claire</a:t>
            </a:r>
            <a:endParaRPr dirty="0"/>
          </a:p>
        </p:txBody>
      </p:sp>
      <p:sp>
        <p:nvSpPr>
          <p:cNvPr id="54" name="CustomShape 5"/>
          <p:cNvSpPr/>
          <p:nvPr/>
        </p:nvSpPr>
        <p:spPr>
          <a:xfrm>
            <a:off x="4598560" y="3637320"/>
            <a:ext cx="1041120" cy="7466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tech</a:t>
            </a:r>
            <a:endParaRPr/>
          </a:p>
        </p:txBody>
      </p:sp>
      <p:sp>
        <p:nvSpPr>
          <p:cNvPr id="55" name="CustomShape 6"/>
          <p:cNvSpPr/>
          <p:nvPr/>
        </p:nvSpPr>
        <p:spPr>
          <a:xfrm>
            <a:off x="2123560" y="4423920"/>
            <a:ext cx="3724200" cy="1130400"/>
          </a:xfrm>
          <a:prstGeom prst="rect">
            <a:avLst/>
          </a:prstGeom>
          <a:solidFill>
            <a:srgbClr val="92D05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" name="CustomShape 7"/>
          <p:cNvSpPr/>
          <p:nvPr/>
        </p:nvSpPr>
        <p:spPr>
          <a:xfrm>
            <a:off x="2197000" y="4531200"/>
            <a:ext cx="3577320" cy="115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-Récupérer les productions mensuelles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-Remplir les formalités de facturation de la production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-S’assurer du suivi des versements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57" name="CustomShape 8"/>
          <p:cNvSpPr/>
          <p:nvPr/>
        </p:nvSpPr>
        <p:spPr>
          <a:xfrm>
            <a:off x="3941200" y="5880840"/>
            <a:ext cx="2086560" cy="7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-mails, tél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-reporting au GT tech tous les mois</a:t>
            </a:r>
            <a:endParaRPr/>
          </a:p>
        </p:txBody>
      </p:sp>
      <p:sp>
        <p:nvSpPr>
          <p:cNvPr id="58" name="CustomShape 9"/>
          <p:cNvSpPr/>
          <p:nvPr/>
        </p:nvSpPr>
        <p:spPr>
          <a:xfrm>
            <a:off x="2923601" y="7558534"/>
            <a:ext cx="3023879" cy="5662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2h / mois + participation aux GT tech (toutes les 3 semaines)</a:t>
            </a:r>
            <a:endParaRPr dirty="0"/>
          </a:p>
        </p:txBody>
      </p:sp>
      <p:sp>
        <p:nvSpPr>
          <p:cNvPr id="59" name="CustomShape 10"/>
          <p:cNvSpPr/>
          <p:nvPr/>
        </p:nvSpPr>
        <p:spPr>
          <a:xfrm rot="16200000">
            <a:off x="1372960" y="4836840"/>
            <a:ext cx="113040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60" name="CustomShape 11"/>
          <p:cNvSpPr/>
          <p:nvPr/>
        </p:nvSpPr>
        <p:spPr>
          <a:xfrm>
            <a:off x="3981880" y="6922320"/>
            <a:ext cx="196560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-Excel, calcul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-Rigueur, suivi</a:t>
            </a:r>
            <a:endParaRPr/>
          </a:p>
        </p:txBody>
      </p:sp>
      <p:sp>
        <p:nvSpPr>
          <p:cNvPr id="61" name="CustomShape 12"/>
          <p:cNvSpPr/>
          <p:nvPr/>
        </p:nvSpPr>
        <p:spPr>
          <a:xfrm>
            <a:off x="3986200" y="5556480"/>
            <a:ext cx="186156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62" name="CustomShape 13"/>
          <p:cNvSpPr/>
          <p:nvPr/>
        </p:nvSpPr>
        <p:spPr>
          <a:xfrm>
            <a:off x="3985120" y="6622800"/>
            <a:ext cx="186156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63" name="Line 14"/>
          <p:cNvSpPr/>
          <p:nvPr/>
        </p:nvSpPr>
        <p:spPr>
          <a:xfrm>
            <a:off x="3985840" y="5555400"/>
            <a:ext cx="0" cy="1931040"/>
          </a:xfrm>
          <a:prstGeom prst="line">
            <a:avLst/>
          </a:prstGeom>
          <a:ln>
            <a:solidFill>
              <a:srgbClr val="92D050"/>
            </a:solidFill>
          </a:ln>
        </p:spPr>
      </p:sp>
      <p:sp>
        <p:nvSpPr>
          <p:cNvPr id="64" name="CustomShape 15"/>
          <p:cNvSpPr/>
          <p:nvPr/>
        </p:nvSpPr>
        <p:spPr>
          <a:xfrm>
            <a:off x="1758880" y="5566200"/>
            <a:ext cx="2230920" cy="33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L’Héron en Cash</a:t>
            </a:r>
            <a:endParaRPr dirty="0"/>
          </a:p>
        </p:txBody>
      </p:sp>
      <p:pic>
        <p:nvPicPr>
          <p:cNvPr id="65" name="Picture 2" descr="C:\Users\Aude\Desktop\EYC\dessin Aude EYC oiseaux.jpg"/>
          <p:cNvPicPr>
            <a:picLocks noChangeAspect="1" noChangeArrowheads="1"/>
          </p:cNvPicPr>
          <p:nvPr/>
        </p:nvPicPr>
        <p:blipFill>
          <a:blip r:embed="rId2" cstate="print"/>
          <a:srcRect l="4051" t="68177" r="42481" b="398"/>
          <a:stretch>
            <a:fillRect/>
          </a:stretch>
        </p:blipFill>
        <p:spPr bwMode="auto">
          <a:xfrm>
            <a:off x="2100851" y="5928032"/>
            <a:ext cx="1841229" cy="1529408"/>
          </a:xfrm>
          <a:prstGeom prst="rect">
            <a:avLst/>
          </a:prstGeom>
          <a:noFill/>
        </p:spPr>
      </p:pic>
      <p:pic>
        <p:nvPicPr>
          <p:cNvPr id="18" name="Picture 2" descr="http://www.sosveterinaires.be/wp-content/uploads/2015/03/redcro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" y="520382"/>
            <a:ext cx="2011680" cy="2011681"/>
          </a:xfrm>
          <a:prstGeom prst="rect">
            <a:avLst/>
          </a:prstGeom>
          <a:noFill/>
        </p:spPr>
      </p:pic>
      <p:sp>
        <p:nvSpPr>
          <p:cNvPr id="19" name="ZoneTexte 18"/>
          <p:cNvSpPr txBox="1"/>
          <p:nvPr/>
        </p:nvSpPr>
        <p:spPr>
          <a:xfrm>
            <a:off x="508000" y="1341120"/>
            <a:ext cx="140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URGENT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F1BE2F4D-09EF-4A0A-902B-C45F75C4A3B3}"/>
              </a:ext>
            </a:extLst>
          </p:cNvPr>
          <p:cNvSpPr/>
          <p:nvPr/>
        </p:nvSpPr>
        <p:spPr>
          <a:xfrm>
            <a:off x="1910080" y="760945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err="1">
                <a:solidFill>
                  <a:srgbClr val="7A0049"/>
                </a:solidFill>
              </a:rPr>
              <a:t>ConfirméEYC</a:t>
            </a:r>
            <a:endParaRPr lang="fr-FR" sz="1400" b="1" dirty="0">
              <a:solidFill>
                <a:srgbClr val="7A004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78</Words>
  <Application>Microsoft Office PowerPoint</Application>
  <PresentationFormat>Personnalisé</PresentationFormat>
  <Paragraphs>18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306</cp:revision>
  <cp:lastPrinted>2018-10-15T07:38:03Z</cp:lastPrinted>
  <dcterms:created xsi:type="dcterms:W3CDTF">2015-11-25T18:19:49Z</dcterms:created>
  <dcterms:modified xsi:type="dcterms:W3CDTF">2018-11-09T20:55:54Z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