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sldIdLst>
    <p:sldId id="256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3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2160" userDrawn="1">
          <p15:clr>
            <a:srgbClr val="F26B43"/>
          </p15:clr>
        </p15:guide>
        <p15:guide id="4294967295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2160" userDrawn="1">
          <p15:clr>
            <a:srgbClr val="F26B43"/>
          </p15:clr>
        </p15:guide>
        <p15:guide id="4294967295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18/10/2022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21416" y="5142692"/>
            <a:ext cx="299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L’onduleur peut être remplacé</a:t>
            </a:r>
            <a:br>
              <a:rPr lang="fr-FR" dirty="0" smtClean="0"/>
            </a:br>
            <a:r>
              <a:rPr lang="fr-FR" dirty="0" smtClean="0"/>
              <a:t> par des micro-onduleurs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513887" y="1178570"/>
            <a:ext cx="3403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L’autoconsommation, c’est l’utilisation de tout ou partie de l’électricité solaire sur le lieu où elle est produite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685211" y="3370086"/>
            <a:ext cx="435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L’électricité produite peut être consommer en totalité ou partiellement, le surplus peut être au choix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Injectée sur le réseau électrique (vendue ou cédée gratuitement)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Stockée dans un parc de batteries. (prix élevé)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watt-crête  (</a:t>
            </a:r>
            <a:r>
              <a:rPr lang="fr-FR" dirty="0" err="1" smtClean="0"/>
              <a:t>Wc</a:t>
            </a:r>
            <a:r>
              <a:rPr lang="fr-FR" dirty="0" smtClean="0"/>
              <a:t>) est l’unité de mesure de puissance d’un panneau photovoltaïque</a:t>
            </a:r>
          </a:p>
          <a:p>
            <a:r>
              <a:rPr lang="fr-FR" dirty="0" smtClean="0"/>
              <a:t>Le kilowatt heure (kWh) </a:t>
            </a:r>
            <a:r>
              <a:rPr lang="fr-FR" dirty="0"/>
              <a:t>e</a:t>
            </a:r>
            <a:r>
              <a:rPr lang="fr-FR" dirty="0" smtClean="0"/>
              <a:t>st l’unité de mesure de la quantité d’énergie produite par un panneau photovoltaïque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09" y="3169920"/>
            <a:ext cx="2382713" cy="206501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30763" y="5164316"/>
            <a:ext cx="422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dirty="0" smtClean="0"/>
              <a:t>anneau de 400 </a:t>
            </a:r>
            <a:r>
              <a:rPr lang="fr-FR" dirty="0" err="1" smtClean="0"/>
              <a:t>Wc</a:t>
            </a:r>
            <a:r>
              <a:rPr lang="fr-FR" dirty="0" smtClean="0"/>
              <a:t> : surface environ 1,6m²</a:t>
            </a:r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>
            <a:off x="2633154" y="4140873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521429" y="3429000"/>
            <a:ext cx="52645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560 kWh/an maximum dans la</a:t>
            </a:r>
          </a:p>
          <a:p>
            <a:r>
              <a:rPr lang="fr-FR" sz="3200" dirty="0" smtClean="0"/>
              <a:t>région toulousaine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4980005" y="4913457"/>
            <a:ext cx="367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quantité d’énergie produite dépendra de </a:t>
            </a:r>
            <a:r>
              <a:rPr lang="fr-FR" dirty="0" smtClean="0"/>
              <a:t>l’ensoleillement</a:t>
            </a:r>
            <a:r>
              <a:rPr lang="fr-FR" dirty="0" smtClean="0"/>
              <a:t> , de l’orientation, de l’inclinaison, et des ombres portées.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5698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69</TotalTime>
  <Words>143</Words>
  <Application>Microsoft Office PowerPoint</Application>
  <PresentationFormat>Affichage à l'écran (4:3)</PresentationFormat>
  <Paragraphs>15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Principe de production d’électricité photovoltaïque</vt:lpstr>
      <vt:lpstr>Les unités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8</cp:revision>
  <dcterms:created xsi:type="dcterms:W3CDTF">2022-10-18T11:53:32Z</dcterms:created>
  <dcterms:modified xsi:type="dcterms:W3CDTF">2022-10-18T13:03:14Z</dcterms:modified>
</cp:coreProperties>
</file>