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75" r:id="rId21"/>
    <p:sldId id="277" r:id="rId22"/>
    <p:sldId id="276" r:id="rId23"/>
    <p:sldId id="267" r:id="rId24"/>
    <p:sldId id="274" r:id="rId25"/>
    <p:sldId id="273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36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008777" y="5321798"/>
            <a:ext cx="5892800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955177" y="3683260"/>
            <a:ext cx="2558687" cy="1066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Ceci est approximatif, une implantation est nécessaire pour plus de précision,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</a:t>
            </a:r>
            <a:r>
              <a:rPr lang="fr-FR" dirty="0" smtClean="0"/>
              <a:t>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</a:t>
            </a:r>
            <a:r>
              <a:rPr lang="fr-FR" dirty="0" smtClean="0"/>
              <a:t>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des cas s’occupera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– </a:t>
            </a:r>
            <a:r>
              <a:rPr lang="fr-FR" i="1" dirty="0" smtClean="0"/>
              <a:t>(2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70857" y="1696616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788898" y="2311262"/>
            <a:ext cx="3605348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3208330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047978" y="3849190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936171" y="4563293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5033555"/>
            <a:ext cx="3606165" cy="82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injectée sur le réseau vendue ou cédée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61108" y="2550441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32825" y="4370364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un </a:t>
            </a:r>
            <a:r>
              <a:rPr lang="fr-FR" dirty="0"/>
              <a:t>instant t 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99528" y="2758763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133600" y="3441211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6219322" y="4453110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557283" y="1380498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09157" y="1663700"/>
            <a:ext cx="6979709" cy="3530600"/>
          </a:xfrm>
        </p:spPr>
        <p:txBody>
          <a:bodyPr>
            <a:noAutofit/>
          </a:bodyPr>
          <a:lstStyle/>
          <a:p>
            <a:endParaRPr lang="fr-FR" sz="4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 toiture est elle éligible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309157" y="2224616"/>
            <a:ext cx="7008811" cy="2408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dirty="0"/>
              <a:t>Avant d’envisager d’installer des panneaux </a:t>
            </a:r>
            <a:r>
              <a:rPr lang="fr-FR" sz="3600" dirty="0" smtClean="0"/>
              <a:t>photovoltaïques, </a:t>
            </a:r>
            <a:r>
              <a:rPr lang="fr-FR" sz="3600" dirty="0"/>
              <a:t>il est important de vérifier que la toiture peut </a:t>
            </a:r>
            <a:r>
              <a:rPr lang="fr-FR" sz="3600" dirty="0" smtClean="0"/>
              <a:t>les accueillir </a:t>
            </a:r>
            <a:r>
              <a:rPr lang="fr-F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7"/>
            <a:ext cx="8441267" cy="1152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 avec des pertes de rendement suivant l’orientation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60" y="2739056"/>
            <a:ext cx="3366173" cy="20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Surface : </a:t>
            </a:r>
            <a:r>
              <a:rPr lang="fr-FR" dirty="0" smtClean="0"/>
              <a:t>Déterminer la surface disponible réellement exploitable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Inclinaison </a:t>
            </a:r>
            <a:r>
              <a:rPr lang="fr-FR" dirty="0" smtClean="0"/>
              <a:t>: 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028355" y="2227151"/>
            <a:ext cx="2590800" cy="1413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408084" y="3793734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653948" y="4748759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515292" y="5483128"/>
            <a:ext cx="3667820" cy="9198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6200" y="4268534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816" y="1610223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715932" y="4191000"/>
            <a:ext cx="3636869" cy="1312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ombrages.</a:t>
            </a:r>
          </a:p>
          <a:p>
            <a:pPr algn="ctr"/>
            <a:r>
              <a:rPr lang="fr-FR" dirty="0" smtClean="0"/>
              <a:t>Ici 2 arbres peuvent apporter un ombrage proche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1174</TotalTime>
  <Words>921</Words>
  <Application>Microsoft Office PowerPoint</Application>
  <PresentationFormat>Affichage à l'écran (4:3)</PresentationFormat>
  <Paragraphs>158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77</cp:revision>
  <dcterms:created xsi:type="dcterms:W3CDTF">2022-10-18T11:53:32Z</dcterms:created>
  <dcterms:modified xsi:type="dcterms:W3CDTF">2022-11-26T16:58:12Z</dcterms:modified>
</cp:coreProperties>
</file>