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0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0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5B8D5-7855-4952-A876-A92A462A6BEC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des cas s’occupera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 </a:t>
            </a:r>
            <a:r>
              <a:rPr lang="fr-FR" i="1" dirty="0" smtClean="0"/>
              <a:t>(2 mois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25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299" y="5777122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68" y="1589318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359453" y="5509672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43" y="533333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19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Aide à la décisio</a:t>
            </a:r>
            <a:r>
              <a:rPr lang="fr-FR" b="1" dirty="0">
                <a:solidFill>
                  <a:schemeClr val="bg1"/>
                </a:solidFill>
              </a:rPr>
              <a:t>n</a:t>
            </a: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100 000 € pour le 1€ = 1€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3" y="1758920"/>
            <a:ext cx="3267543" cy="136085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de toits à 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de salles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 symbolique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398451" y="3455868"/>
            <a:ext cx="4477127" cy="140709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Communauté d’agglomération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d’une personne à mi- temps pendant un an et demi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</a:t>
            </a:r>
            <a:r>
              <a:rPr lang="fr-FR" b="1" dirty="0" smtClean="0"/>
              <a:t>de 2 </a:t>
            </a:r>
            <a:r>
              <a:rPr lang="fr-FR" b="1" dirty="0"/>
              <a:t>toits à </a:t>
            </a:r>
            <a:r>
              <a:rPr lang="fr-FR" b="1" dirty="0" smtClean="0"/>
              <a:t>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Prise de </a:t>
            </a:r>
            <a:r>
              <a:rPr lang="fr-FR" b="1" dirty="0" smtClean="0"/>
              <a:t>participation : 10 000 €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65" y="4946512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420 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160 000 €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 sur le réseau, vendu ou cédé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34409" y="3910800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72829" y="4119122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306901" y="4801570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2539557" y="2886447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39229" y="2829661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un </a:t>
            </a:r>
            <a:r>
              <a:rPr lang="fr-FR" dirty="0"/>
              <a:t>instant t 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6125726" y="2912407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2349</TotalTime>
  <Words>1141</Words>
  <Application>Microsoft Office PowerPoint</Application>
  <PresentationFormat>Affichage à l'écran (4:3)</PresentationFormat>
  <Paragraphs>216</Paragraphs>
  <Slides>25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Nos soutiens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95</cp:revision>
  <dcterms:created xsi:type="dcterms:W3CDTF">2022-10-18T11:53:32Z</dcterms:created>
  <dcterms:modified xsi:type="dcterms:W3CDTF">2022-12-02T11:03:54Z</dcterms:modified>
</cp:coreProperties>
</file>