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1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2" r:id="rId29"/>
    <p:sldId id="280" r:id="rId30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615B8D5-7855-4952-A876-A92A462A6BEC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peut s’</a:t>
            </a:r>
            <a:r>
              <a:rPr lang="fr-FR" dirty="0" err="1" smtClean="0"/>
              <a:t>ocupper</a:t>
            </a:r>
            <a:r>
              <a:rPr lang="fr-FR" dirty="0" smtClean="0"/>
              <a:t>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 </a:t>
            </a:r>
            <a:r>
              <a:rPr lang="fr-FR" i="1" dirty="0" smtClean="0"/>
              <a:t>(2 mois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Soutenir ICEA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1467" y="1879600"/>
            <a:ext cx="5418666" cy="770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Pour soutenir Icéa et participer à la transition énergétique autrement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819400" y="3182670"/>
            <a:ext cx="4851400" cy="660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VOUS POUVEZ SOUSCRIRE </a:t>
            </a:r>
            <a:r>
              <a:rPr lang="fr-FR" dirty="0"/>
              <a:t>DES PARTS SOCIALES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1574800" y="4250267"/>
            <a:ext cx="4741333" cy="134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Rendez-vous ici :</a:t>
            </a:r>
          </a:p>
          <a:p>
            <a:pPr algn="ctr"/>
            <a:r>
              <a:rPr lang="fr-FR" sz="3200" dirty="0" smtClean="0"/>
              <a:t>https://</a:t>
            </a:r>
            <a:r>
              <a:rPr lang="fr-FR" sz="3200" dirty="0" smtClean="0"/>
              <a:t>icea-enr.fr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31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26</a:t>
            </a:fld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299" y="5777122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34" y="1580447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359453" y="5509672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8" y="2243639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81" y="5267255"/>
            <a:ext cx="1171575" cy="1261396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39" y="3897951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425 </a:t>
            </a:r>
            <a:r>
              <a:rPr lang="fr-FR" b="1" cap="all" dirty="0" smtClean="0"/>
              <a:t>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165 </a:t>
            </a:r>
            <a:r>
              <a:rPr lang="fr-FR" b="1" cap="all" dirty="0" smtClean="0"/>
              <a:t>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 sur le réseau, vendu ou cédé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34409" y="3910800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72829" y="4119122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306901" y="4801570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2539557" y="2886447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39229" y="2829661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à un </a:t>
            </a:r>
            <a:r>
              <a:rPr lang="fr-FR" dirty="0"/>
              <a:t>instant t 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6125726" y="2912407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2870</TotalTime>
  <Words>1094</Words>
  <Application>Microsoft Office PowerPoint</Application>
  <PresentationFormat>Affichage à l'écran (4:3)</PresentationFormat>
  <Paragraphs>209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Soutenir ICEA</vt:lpstr>
      <vt:lpstr>Nos soutiens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103</cp:revision>
  <cp:lastPrinted>2022-12-02T12:21:03Z</cp:lastPrinted>
  <dcterms:created xsi:type="dcterms:W3CDTF">2022-10-18T11:53:32Z</dcterms:created>
  <dcterms:modified xsi:type="dcterms:W3CDTF">2023-02-02T14:08:24Z</dcterms:modified>
</cp:coreProperties>
</file>